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34ABC-A73F-4F02-ADF7-5408F5CD7645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8EDA5-A681-4B61-9D66-FFD7440C1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0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D4B9A9E5-4F7F-4A7D-9DE1-89923232926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7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70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51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64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79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37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0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89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10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25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79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52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B6834-EB11-4C82-9800-51F3561A37D8}" type="datetimeFigureOut">
              <a:rPr lang="ru-RU" smtClean="0"/>
              <a:t>16.03.2024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60E9C-4654-427B-A0FA-8949098C54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96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8230" y="1381329"/>
            <a:ext cx="5579581" cy="2208177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иштөө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ыкмалары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 rtlCol="0">
            <a:noAutofit/>
          </a:bodyPr>
          <a:lstStyle/>
          <a:p>
            <a:pPr rtl="0"/>
            <a:r>
              <a:rPr lang="ru-RU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Рыскелдиева</a:t>
            </a:r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А.З.</a:t>
            </a:r>
            <a:endParaRPr lang="ru-RU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02" y="2397789"/>
            <a:ext cx="4585784" cy="346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71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7396" y="535021"/>
            <a:ext cx="10546404" cy="564194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86774" y="671209"/>
            <a:ext cx="9620656" cy="542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6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2662"/>
          </a:xfrm>
        </p:spPr>
        <p:txBody>
          <a:bodyPr>
            <a:normAutofit/>
          </a:bodyPr>
          <a:lstStyle/>
          <a:p>
            <a:pPr algn="ctr"/>
            <a:r>
              <a:rPr lang="ky-KG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менен иштөөнү </a:t>
            </a:r>
            <a:r>
              <a:rPr lang="ky-KG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эң </a:t>
            </a:r>
            <a:r>
              <a:rPr lang="ky-KG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натыйжалуу </a:t>
            </a:r>
            <a:r>
              <a:rPr lang="ky-KG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формалары </a:t>
            </a:r>
            <a:r>
              <a:rPr lang="ky-KG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 </a:t>
            </a:r>
            <a:r>
              <a:rPr lang="ky-KG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ыкмалары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5609"/>
            <a:ext cx="10515600" cy="4591354"/>
          </a:xfrm>
        </p:spPr>
        <p:txBody>
          <a:bodyPr/>
          <a:lstStyle/>
          <a:p>
            <a:pPr marL="0" indent="0">
              <a:buNone/>
            </a:pP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текстти комплекстүү талдоо;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эссе-ой жүгүртүүгө даярдануу учурунда текст менен иштөө;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сүйлөө түрлөрү боюнча иштөөдө текстти талдоо;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тексттерди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салыштыруу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эс-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тутум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лингвистикалык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эксперимент;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бузулган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текст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иштөө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таяныч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сөздөр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39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9302" y="365126"/>
            <a:ext cx="10614498" cy="763284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Тексттерди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салыштыруу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9302" y="1128409"/>
            <a:ext cx="10614498" cy="50485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Окуучуларга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төмөнкү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багыттар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салыштырма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жүргүзүү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сунушталат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тексттердин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маанилик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идеясын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аныктоо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стилистикалык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тигил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таандыктыгын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негиздөө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тилдин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мүнөздүү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экспрессивдүү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каражаттарын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стилистикалык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ыкмаларды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бөлүп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типологиялык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тексттеги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сөздүн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жетектөөчү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тибин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бөлүп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тексттеги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типтүү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фрагменттердин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айкалышына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көрсөтмө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тилдик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тарабынан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көрсөтүлгөн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сөздөрдү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айкаштарын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сүйлөмдөрдү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фонетикалык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лексикалык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морфологиялык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синтаксистик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орфографиянын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татаал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учурларын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780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854" y="365125"/>
            <a:ext cx="10419945" cy="100647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«Эс-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тутум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жазуу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ыкмалары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Орфографиялык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курчтукту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калыптандырууга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багытталган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ошондой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тилди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өнүктүрүүгө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багытталган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көнүгүүлөрдүн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-эс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тутум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аркылуу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Сөздүк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жазуу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колдонуу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кыргыз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сабактарында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лексика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жүргүзүүгө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берет.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маектешүү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жүргүзүлгөндөн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кийин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айкаштарын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колдонуу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кыска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аңгеме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түзүлөт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77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Лингвистикалык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эксперимент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иштөөнүн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жемиштүү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ыкмасы-көркөм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чыгарманын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тилин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учурунда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жүргүзүлө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лингвистикалык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эксперимент.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экспериментинин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максаты-бул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тексттеги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сүрөттөөчү-экспрессивдүү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каражаттарды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тандоону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негиздөө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тилдик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каражаттардын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ортосундагы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байланышты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Сөздөрдү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башка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тилдик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бирдиктерди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алмаштыруу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байлыгы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артат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221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843" y="340468"/>
            <a:ext cx="10740957" cy="74903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Бузулган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текст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иштөө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488" y="1089498"/>
            <a:ext cx="10478311" cy="5087465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Окуучулардын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орфографиялык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курчтугу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иштөөдө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бузулган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текст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иштөө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маанилүү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ролду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ойнойт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Ошондой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эле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ойлоосун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өнүктүрүүгө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мүмкүнчүлүктөрдү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берет.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Сабакта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орфографиялык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пунктуациялык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көндүмдөрдү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үйрөтпөстөн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байлыгын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арттырууга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мүмкүнчүлүк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болот.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баарлашууга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билүү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катышуу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маектешинин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карашын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түшүнүү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башка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пикирге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укукту</a:t>
            </a:r>
            <a:r>
              <a:rPr lang="ky-K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таануу</a:t>
            </a:r>
            <a:r>
              <a:rPr lang="ky-K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билими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угузулган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окулган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маалыматты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тиешелүү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түрдө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берүү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кыска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тандалма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толук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план, тезис, конспект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түзүү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мисалдарды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келтирүү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аргументтерди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тандоо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тыянак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чыгаруу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ишинин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натыйжаларын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оозеки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жүзүндө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чагылдыруу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957" y="3965734"/>
            <a:ext cx="5157279" cy="250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305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Ойду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башка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фразалоо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башкача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түшүндүрүү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8757" y="1825625"/>
            <a:ext cx="10595043" cy="3981788"/>
          </a:xfrm>
        </p:spPr>
        <p:txBody>
          <a:bodyPr/>
          <a:lstStyle/>
          <a:p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оммуникативдик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тапшырмага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баарлашуу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чөйрөсүнө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кырдаалга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ылайык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тилдин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экспрессивдүү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каражаттары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(макал,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учкул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сөздөр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ж.б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белги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(текст, таблица, схема,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аудиовизуалдык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видео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каражаттары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ж.б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тандоо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ашырылат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y-K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Баланын ой жүгүртүүсү, изденүүсү, кругозору артат, сөз байлыгы кеӊейет.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2930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293</Words>
  <Application>Microsoft Office PowerPoint</Application>
  <PresentationFormat>Широкоэкранный</PresentationFormat>
  <Paragraphs>32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Текст менен иштөө ыкмалары</vt:lpstr>
      <vt:lpstr>Презентация PowerPoint</vt:lpstr>
      <vt:lpstr>Текст менен иштөөнү эң натыйжалуу формалары жана ыкмалары</vt:lpstr>
      <vt:lpstr>Тексттерди салыштыруу анализи </vt:lpstr>
      <vt:lpstr>«Эс-тутум боюнча жазуу» ыкмалары </vt:lpstr>
      <vt:lpstr>Лингвистикалык эксперимент </vt:lpstr>
      <vt:lpstr>"Бузулган" текст менен иштөө </vt:lpstr>
      <vt:lpstr>Ойду башка менен фразалоо ("башкача сөз менен" түшүндүрүү)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 менен иштөө ыкмалары</dc:title>
  <dc:creator>User</dc:creator>
  <cp:lastModifiedBy>User</cp:lastModifiedBy>
  <cp:revision>6</cp:revision>
  <dcterms:created xsi:type="dcterms:W3CDTF">2024-03-16T10:11:26Z</dcterms:created>
  <dcterms:modified xsi:type="dcterms:W3CDTF">2024-03-16T18:02:02Z</dcterms:modified>
</cp:coreProperties>
</file>