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8" r:id="rId9"/>
    <p:sldId id="270" r:id="rId10"/>
    <p:sldId id="279" r:id="rId11"/>
    <p:sldId id="281" r:id="rId12"/>
    <p:sldId id="283" r:id="rId13"/>
    <p:sldId id="285" r:id="rId14"/>
    <p:sldId id="276" r:id="rId15"/>
    <p:sldId id="277" r:id="rId16"/>
    <p:sldId id="286" r:id="rId17"/>
    <p:sldId id="288" r:id="rId18"/>
    <p:sldId id="289" r:id="rId19"/>
    <p:sldId id="294" r:id="rId20"/>
    <p:sldId id="295" r:id="rId21"/>
    <p:sldId id="297" r:id="rId22"/>
    <p:sldId id="29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9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8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8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4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4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8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904AD7-A9D3-416F-A1ED-165D5BF8D69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53A1F3-C802-4974-9435-72B4B3D3674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3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4" y="2264230"/>
            <a:ext cx="9402944" cy="98670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айкашынын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байланышуу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9829" y="4905829"/>
            <a:ext cx="9808621" cy="692792"/>
          </a:xfrm>
        </p:spPr>
        <p:txBody>
          <a:bodyPr>
            <a:normAutofit fontScale="77500" lnSpcReduction="20000"/>
          </a:bodyPr>
          <a:lstStyle/>
          <a:p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5-класс</a:t>
            </a:r>
          </a:p>
          <a:p>
            <a:r>
              <a:rPr lang="ky-K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Мугалим: Рыскелдиева А.З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отивация первоклассника, как развить желание учиться у младших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2" y="2234936"/>
            <a:ext cx="5152571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3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үрөткө карата ыкташуу байланыштагы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028" y="3933370"/>
            <a:ext cx="6618514" cy="1509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зитивный настрой на день, работу и жизнь: 10 эффективных техник и сове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2" y="2037554"/>
            <a:ext cx="2836661" cy="15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5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үрөткө карата ыкташуу байланыштагы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2914" y="4339770"/>
            <a:ext cx="6618514" cy="1509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Күлкүчү кыз, жайдары кыз, жакшы маанай ж.б.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зитивный настрой на день, работу и жизнь: 10 эффективных техник и сове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6" y="2037553"/>
            <a:ext cx="4992914" cy="24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үрөткө карата ээрчишүү байланыштагы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571" y="4745502"/>
            <a:ext cx="6241142" cy="1074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1737360"/>
            <a:ext cx="6052457" cy="2631440"/>
          </a:xfrm>
        </p:spPr>
      </p:pic>
    </p:spTree>
    <p:extLst>
      <p:ext uri="{BB962C8B-B14F-4D97-AF65-F5344CB8AC3E}">
        <p14:creationId xmlns:p14="http://schemas.microsoft.com/office/powerpoint/2010/main" val="159494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үрөткө карата ээрчишүү байланыштагы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486" y="4745502"/>
            <a:ext cx="7779657" cy="1074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 келди. Фаризат жылмайды.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1737360"/>
            <a:ext cx="6052457" cy="2631440"/>
          </a:xfrm>
        </p:spPr>
      </p:pic>
    </p:spTree>
    <p:extLst>
      <p:ext uri="{BB962C8B-B14F-4D97-AF65-F5344CB8AC3E}">
        <p14:creationId xmlns:p14="http://schemas.microsoft.com/office/powerpoint/2010/main" val="401230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Атоочтук, этиштик сөз айкашын таблицага жайгаштыргыла.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8546349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411611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y-KG" dirty="0" smtClean="0"/>
                        <a:t>Атоочтук сөз айкашы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 smtClean="0"/>
                        <a:t>Этиштик сөз айкашы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5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8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7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865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2686" y="3686629"/>
            <a:ext cx="9085943" cy="15965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Акылдуу бала, жөө бастык ,китеби бүтүн, белгилери түшүрулгөң, көйнөктү кийди, ак илбирс, жандыктарды кармай алат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7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Атоочтук, этиштик сөз айкашын таблицага жайгаштыргыла.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435235"/>
              </p:ext>
            </p:extLst>
          </p:nvPr>
        </p:nvGraphicFramePr>
        <p:xfrm>
          <a:off x="1096963" y="1846262"/>
          <a:ext cx="10058400" cy="3349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8546349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411611360"/>
                    </a:ext>
                  </a:extLst>
                </a:gridCol>
              </a:tblGrid>
              <a:tr h="708809">
                <a:tc>
                  <a:txBody>
                    <a:bodyPr/>
                    <a:lstStyle/>
                    <a:p>
                      <a:r>
                        <a:rPr lang="ky-KG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Атоочтук сөз айкашы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Этиштик сөз айкашы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156283"/>
                  </a:ext>
                </a:extLst>
              </a:tr>
              <a:tr h="708809">
                <a:tc>
                  <a:txBody>
                    <a:bodyPr/>
                    <a:lstStyle/>
                    <a:p>
                      <a:r>
                        <a:rPr lang="ky-KG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Акылдуу балаак илбирс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жөө бастык 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80200"/>
                  </a:ext>
                </a:extLst>
              </a:tr>
              <a:tr h="708809">
                <a:tc>
                  <a:txBody>
                    <a:bodyPr/>
                    <a:lstStyle/>
                    <a:p>
                      <a:r>
                        <a:rPr lang="ky-KG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китеби бүтүн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белгилери түшүрулгөң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77618"/>
                  </a:ext>
                </a:extLst>
              </a:tr>
              <a:tr h="1223424">
                <a:tc>
                  <a:txBody>
                    <a:bodyPr/>
                    <a:lstStyle/>
                    <a:p>
                      <a:r>
                        <a:rPr lang="ky-KG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көйнөктү кийди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жандыктарды кармай алат</a:t>
                      </a:r>
                      <a:endParaRPr lang="ru-RU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8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3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57" y="286603"/>
            <a:ext cx="10081623" cy="918083"/>
          </a:xfrm>
        </p:spPr>
        <p:txBody>
          <a:bodyPr/>
          <a:lstStyle/>
          <a:p>
            <a:r>
              <a:rPr lang="ky-KG" dirty="0" smtClean="0">
                <a:solidFill>
                  <a:srgbClr val="FF0000"/>
                </a:solidFill>
              </a:rPr>
              <a:t>Сөз айкашын жасагыла.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пять анимированных иллюстраций девушек, главные герои Lego Friends, в кино,  мультики png | PNGEg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1860776"/>
            <a:ext cx="4746171" cy="33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32800" y="2264229"/>
            <a:ext cx="2249714" cy="2467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ky-KG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4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57" y="286603"/>
            <a:ext cx="10081623" cy="918083"/>
          </a:xfrm>
        </p:spPr>
        <p:txBody>
          <a:bodyPr/>
          <a:lstStyle/>
          <a:p>
            <a:r>
              <a:rPr lang="ky-KG" dirty="0" smtClean="0">
                <a:solidFill>
                  <a:srgbClr val="FF0000"/>
                </a:solidFill>
              </a:rPr>
              <a:t>Сөз айкашын жасагыла.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пять анимированных иллюстраций девушек, главные герои Lego Friends, в кино,  мультики png | PNGEg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9" y="1860776"/>
            <a:ext cx="4746171" cy="33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32800" y="2264229"/>
            <a:ext cx="2249714" cy="2467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Мисалы: сулуу кыздар, досторум келди, киного баруу, шайыр кыздар ж.б.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36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86" y="286603"/>
            <a:ext cx="10052594" cy="1324483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Достукка байланыштуу сөз айкашын жаса.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а Микки Маус и его друзья » Мультики » Картинки 24 - скачать  картинки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41" y="2072368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6971" y="2380343"/>
            <a:ext cx="2394858" cy="293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6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86" y="286603"/>
            <a:ext cx="10052594" cy="1324483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Достукка байланыштуу сөз айкашын жаса.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а Микки Маус и его друзья » Мультики » Картинки 24 - скачать  картинки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41" y="2072368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6971" y="2380343"/>
            <a:ext cx="2394858" cy="293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Бекем достук, чыныгы достук, көп достор ж.б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3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6604"/>
            <a:ext cx="10241280" cy="584254"/>
          </a:xfrm>
        </p:spPr>
        <p:txBody>
          <a:bodyPr>
            <a:noAutofit/>
          </a:bodyPr>
          <a:lstStyle/>
          <a:p>
            <a:r>
              <a:rPr lang="ky-K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айкашынын канча байланышуу жолдору бар?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378857"/>
            <a:ext cx="10371910" cy="4490237"/>
          </a:xfrm>
        </p:spPr>
        <p:txBody>
          <a:bodyPr/>
          <a:lstStyle/>
          <a:p>
            <a:endParaRPr lang="ky-KG" dirty="0" smtClean="0"/>
          </a:p>
          <a:p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1</a:t>
            </a:r>
            <a:b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2</a:t>
            </a:r>
            <a:b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3</a:t>
            </a:r>
          </a:p>
          <a:p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4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0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Сууга </a:t>
            </a:r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 сөз айкашын жаса.</a:t>
            </a:r>
            <a:endParaRPr lang="ru-RU" dirty="0"/>
          </a:p>
        </p:txBody>
      </p:sp>
      <p:pic>
        <p:nvPicPr>
          <p:cNvPr id="12290" name="Picture 2" descr="Аэратор для смесителя: реальная экономия воды или обман и зря потраченные  деньги? / Комфортный дом и бытовая техника / iXBT Li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1" y="1991407"/>
            <a:ext cx="4962003" cy="36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6228" y="2243932"/>
            <a:ext cx="3715657" cy="319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Сууга </a:t>
            </a:r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 сөз айкашын жаса.</a:t>
            </a:r>
            <a:endParaRPr lang="ru-RU" dirty="0"/>
          </a:p>
        </p:txBody>
      </p:sp>
      <p:pic>
        <p:nvPicPr>
          <p:cNvPr id="12290" name="Picture 2" descr="Аэратор для смесителя: реальная экономия воды или обман и зря потраченные  деньги? / Комфортный дом и бытовая техника / iXBT Li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1" y="1991407"/>
            <a:ext cx="4962003" cy="36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6228" y="2243932"/>
            <a:ext cx="3715657" cy="319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Аккан суу, таза суу, колду жуу, суууну үнөмдө, таза жуу ж.б.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7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6140"/>
          </a:xfrm>
        </p:spPr>
        <p:txBody>
          <a:bodyPr/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 чыгарабыз!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457" y="1845734"/>
            <a:ext cx="1018322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9-10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суроого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алсаңыз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жакшы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иштедиңиз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6-8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теорияны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кайталоо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зарылчылыгы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 1–5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алсаңыз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тапщырмаларды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жоопкерчилик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зарыл.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4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6604"/>
            <a:ext cx="10241280" cy="584254"/>
          </a:xfrm>
        </p:spPr>
        <p:txBody>
          <a:bodyPr>
            <a:noAutofit/>
          </a:bodyPr>
          <a:lstStyle/>
          <a:p>
            <a:r>
              <a:rPr lang="ky-K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айкашынын канча байланышуу жолдору бар?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378857"/>
            <a:ext cx="10371910" cy="4490237"/>
          </a:xfrm>
        </p:spPr>
        <p:txBody>
          <a:bodyPr/>
          <a:lstStyle/>
          <a:p>
            <a:endParaRPr lang="ky-KG" dirty="0" smtClean="0"/>
          </a:p>
          <a:p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1</a:t>
            </a:r>
            <a:b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2</a:t>
            </a:r>
            <a:b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3</a:t>
            </a:r>
          </a:p>
          <a:p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4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7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айкашынын 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байланышуу жолдорунун кайсынысы ашыкча?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А)ээрчишүү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ыкташуу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таандык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башкаруу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кезигишүү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айкашынын 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байланышуу жолдорунун кайсынысы ашыкча?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А)ээрчишүү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ыкташуу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таандык</a:t>
            </a:r>
          </a:p>
          <a:p>
            <a:r>
              <a:rPr lang="ky-K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башкаруу</a:t>
            </a:r>
          </a:p>
          <a:p>
            <a:r>
              <a:rPr lang="ky-K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кезигишүү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28" y="145143"/>
            <a:ext cx="10009051" cy="1465943"/>
          </a:xfrm>
        </p:spPr>
        <p:txBody>
          <a:bodyPr>
            <a:normAutofit/>
          </a:bodyPr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 улап, башкаруу байланышына карата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красивые огонь рисунок (68 фото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2" y="2278743"/>
            <a:ext cx="1806646" cy="228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1714" y="2104571"/>
            <a:ext cx="1683658" cy="28790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5400" dirty="0" smtClean="0"/>
              <a:t>+ 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3238" y="2104571"/>
            <a:ext cx="2721429" cy="28790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5400" dirty="0" smtClean="0"/>
              <a:t>= жагуу</a:t>
            </a:r>
          </a:p>
        </p:txBody>
      </p:sp>
    </p:spTree>
    <p:extLst>
      <p:ext uri="{BB962C8B-B14F-4D97-AF65-F5344CB8AC3E}">
        <p14:creationId xmlns:p14="http://schemas.microsoft.com/office/powerpoint/2010/main" val="242432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28" y="145143"/>
            <a:ext cx="10009051" cy="1465943"/>
          </a:xfrm>
        </p:spPr>
        <p:txBody>
          <a:bodyPr>
            <a:normAutofit/>
          </a:bodyPr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 улап, башкаруу байланышына карата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Картинки красивые огонь рисунок (68 фото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2" y="2278743"/>
            <a:ext cx="1806646" cy="2283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1714" y="2104571"/>
            <a:ext cx="1683658" cy="28790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5400" dirty="0" smtClean="0"/>
              <a:t>+ 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3238" y="2104571"/>
            <a:ext cx="2721429" cy="28790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5400" dirty="0" smtClean="0"/>
              <a:t>= жагуу</a:t>
            </a:r>
          </a:p>
        </p:txBody>
      </p:sp>
    </p:spTree>
    <p:extLst>
      <p:ext uri="{BB962C8B-B14F-4D97-AF65-F5344CB8AC3E}">
        <p14:creationId xmlns:p14="http://schemas.microsoft.com/office/powerpoint/2010/main" val="338995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үрөткө карата таандык байланыштагы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vator | Волшебный берку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5" y="1918606"/>
            <a:ext cx="5413828" cy="2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9371" y="4688114"/>
            <a:ext cx="6778171" cy="7547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5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үрөткө карата таандык байланыштагы сөз айкашын жаса.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Qvator | Волшебный берку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1918607"/>
            <a:ext cx="5747657" cy="23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6515" y="4571999"/>
            <a:ext cx="7141028" cy="117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Мисалы: атамдын бүркүтү, бүркүтү мыкты, атасы мүнүшкөр, бүркүттүн томогосу ж.б.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7185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368</Words>
  <Application>Microsoft Office PowerPoint</Application>
  <PresentationFormat>Широкоэкранный</PresentationFormat>
  <Paragraphs>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Ретро</vt:lpstr>
      <vt:lpstr>Сөз айкашынын байланышуу жолдору </vt:lpstr>
      <vt:lpstr>Сөз айкашынын канча байланышуу жолдору бар?</vt:lpstr>
      <vt:lpstr>Сөз айкашынын канча байланышуу жолдору бар?</vt:lpstr>
      <vt:lpstr>Сөз айкашынын байланышуу жолдорунун кайсынысы ашыкча?</vt:lpstr>
      <vt:lpstr>Сөз айкашынын байланышуу жолдорунун кайсынысы ашыкча?</vt:lpstr>
      <vt:lpstr>Мүчө улап, башкаруу байланышына карата сөз айкашын жаса.</vt:lpstr>
      <vt:lpstr>Мүчө улап, башкаруу байланышына карата сөз айкашын жаса.</vt:lpstr>
      <vt:lpstr>Сүрөткө карата таандык байланыштагы сөз айкашын жаса.</vt:lpstr>
      <vt:lpstr>Сүрөткө карата таандык байланыштагы сөз айкашын жаса.</vt:lpstr>
      <vt:lpstr>Сүрөткө карата ыкташуу байланыштагы сөз айкашын жаса.</vt:lpstr>
      <vt:lpstr>Сүрөткө карата ыкташуу байланыштагы сөз айкашын жаса.</vt:lpstr>
      <vt:lpstr>Сүрөткө карата ээрчишүү байланыштагы сөз айкашын жаса.</vt:lpstr>
      <vt:lpstr>Сүрөткө карата ээрчишүү байланыштагы сөз айкашын жаса.</vt:lpstr>
      <vt:lpstr>Атоочтук, этиштик сөз айкашын таблицага жайгаштыргыла.</vt:lpstr>
      <vt:lpstr>Атоочтук, этиштик сөз айкашын таблицага жайгаштыргыла.</vt:lpstr>
      <vt:lpstr>Сөз айкашын жасагыла.</vt:lpstr>
      <vt:lpstr>Сөз айкашын жасагыла.</vt:lpstr>
      <vt:lpstr>Достукка байланыштуу сөз айкашын жаса.</vt:lpstr>
      <vt:lpstr>Достукка байланыштуу сөз айкашын жаса.</vt:lpstr>
      <vt:lpstr>Сууга байланыштуу сөз айкашын жаса.</vt:lpstr>
      <vt:lpstr>Сууга байланыштуу сөз айкашын жаса.</vt:lpstr>
      <vt:lpstr>Жыйынтык чыгарабыз!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Сөз айкашынын байланышуу жолдору </dc:title>
  <dc:creator>Пользователь</dc:creator>
  <cp:lastModifiedBy>Пользователь</cp:lastModifiedBy>
  <cp:revision>17</cp:revision>
  <dcterms:created xsi:type="dcterms:W3CDTF">2024-03-09T04:11:29Z</dcterms:created>
  <dcterms:modified xsi:type="dcterms:W3CDTF">2024-03-09T06:57:13Z</dcterms:modified>
</cp:coreProperties>
</file>