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58" r:id="rId5"/>
    <p:sldId id="259" r:id="rId6"/>
    <p:sldId id="262" r:id="rId7"/>
    <p:sldId id="260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68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8F01E-8F6B-4220-AD36-B682117E9C32}" type="datetimeFigureOut">
              <a:rPr lang="ru-RU" smtClean="0"/>
              <a:t>10.03.2024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F2A4D-1FB8-4CF7-9919-EB331753C6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0840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8F01E-8F6B-4220-AD36-B682117E9C32}" type="datetimeFigureOut">
              <a:rPr lang="ru-RU" smtClean="0"/>
              <a:t>10.03.2024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F2A4D-1FB8-4CF7-9919-EB331753C6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9626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8F01E-8F6B-4220-AD36-B682117E9C32}" type="datetimeFigureOut">
              <a:rPr lang="ru-RU" smtClean="0"/>
              <a:t>10.03.2024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F2A4D-1FB8-4CF7-9919-EB331753C6ED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986203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8F01E-8F6B-4220-AD36-B682117E9C32}" type="datetimeFigureOut">
              <a:rPr lang="ru-RU" smtClean="0"/>
              <a:t>10.03.2024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F2A4D-1FB8-4CF7-9919-EB331753C6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92661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8F01E-8F6B-4220-AD36-B682117E9C32}" type="datetimeFigureOut">
              <a:rPr lang="ru-RU" smtClean="0"/>
              <a:t>10.03.2024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F2A4D-1FB8-4CF7-9919-EB331753C6ED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349581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8F01E-8F6B-4220-AD36-B682117E9C32}" type="datetimeFigureOut">
              <a:rPr lang="ru-RU" smtClean="0"/>
              <a:t>10.03.2024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F2A4D-1FB8-4CF7-9919-EB331753C6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25934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8F01E-8F6B-4220-AD36-B682117E9C32}" type="datetimeFigureOut">
              <a:rPr lang="ru-RU" smtClean="0"/>
              <a:t>10.03.2024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F2A4D-1FB8-4CF7-9919-EB331753C6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99259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8F01E-8F6B-4220-AD36-B682117E9C32}" type="datetimeFigureOut">
              <a:rPr lang="ru-RU" smtClean="0"/>
              <a:t>10.03.2024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F2A4D-1FB8-4CF7-9919-EB331753C6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7417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8F01E-8F6B-4220-AD36-B682117E9C32}" type="datetimeFigureOut">
              <a:rPr lang="ru-RU" smtClean="0"/>
              <a:t>10.03.2024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F2A4D-1FB8-4CF7-9919-EB331753C6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6251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8F01E-8F6B-4220-AD36-B682117E9C32}" type="datetimeFigureOut">
              <a:rPr lang="ru-RU" smtClean="0"/>
              <a:t>10.03.2024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F2A4D-1FB8-4CF7-9919-EB331753C6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9096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8F01E-8F6B-4220-AD36-B682117E9C32}" type="datetimeFigureOut">
              <a:rPr lang="ru-RU" smtClean="0"/>
              <a:t>10.03.2024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F2A4D-1FB8-4CF7-9919-EB331753C6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549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8F01E-8F6B-4220-AD36-B682117E9C32}" type="datetimeFigureOut">
              <a:rPr lang="ru-RU" smtClean="0"/>
              <a:t>10.03.2024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F2A4D-1FB8-4CF7-9919-EB331753C6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7172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8F01E-8F6B-4220-AD36-B682117E9C32}" type="datetimeFigureOut">
              <a:rPr lang="ru-RU" smtClean="0"/>
              <a:t>10.03.2024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F2A4D-1FB8-4CF7-9919-EB331753C6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3395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8F01E-8F6B-4220-AD36-B682117E9C32}" type="datetimeFigureOut">
              <a:rPr lang="ru-RU" smtClean="0"/>
              <a:t>10.03.2024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F2A4D-1FB8-4CF7-9919-EB331753C6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6612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8F01E-8F6B-4220-AD36-B682117E9C32}" type="datetimeFigureOut">
              <a:rPr lang="ru-RU" smtClean="0"/>
              <a:t>10.03.2024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F2A4D-1FB8-4CF7-9919-EB331753C6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7904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8F01E-8F6B-4220-AD36-B682117E9C32}" type="datetimeFigureOut">
              <a:rPr lang="ru-RU" smtClean="0"/>
              <a:t>10.03.2024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F2A4D-1FB8-4CF7-9919-EB331753C6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5773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A8F01E-8F6B-4220-AD36-B682117E9C32}" type="datetimeFigureOut">
              <a:rPr lang="ru-RU" smtClean="0"/>
              <a:t>10.03.2024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58F2A4D-1FB8-4CF7-9919-EB331753C6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3610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581025"/>
            <a:ext cx="7766936" cy="1781175"/>
          </a:xfrm>
        </p:spPr>
        <p:txBody>
          <a:bodyPr/>
          <a:lstStyle/>
          <a:p>
            <a:r>
              <a:rPr lang="ru-RU" dirty="0" err="1" smtClean="0"/>
              <a:t>Сызыкчанын</a:t>
            </a:r>
            <a:r>
              <a:rPr lang="ru-RU" dirty="0" smtClean="0"/>
              <a:t> </a:t>
            </a:r>
            <a:r>
              <a:rPr lang="ru-RU" dirty="0" err="1" smtClean="0"/>
              <a:t>коюлушу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7" y="4879508"/>
            <a:ext cx="7766936" cy="1096899"/>
          </a:xfrm>
        </p:spPr>
        <p:txBody>
          <a:bodyPr>
            <a:normAutofit/>
          </a:bodyPr>
          <a:lstStyle/>
          <a:p>
            <a:r>
              <a:rPr lang="ky-KG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Мугалим: Рыскелдиева А.З.</a:t>
            </a:r>
            <a:endParaRPr lang="ru-RU" sz="28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6650" y="2576512"/>
            <a:ext cx="3829050" cy="2302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7057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y-KG" dirty="0" smtClean="0"/>
              <a:t>Сызыкча коюлат: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Төл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жана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бөтөн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сөздөрдө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5862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781051"/>
            <a:ext cx="8596668" cy="5260312"/>
          </a:xfrm>
        </p:spPr>
        <p:txBody>
          <a:bodyPr>
            <a:noAutofit/>
          </a:bodyPr>
          <a:lstStyle/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Айтылып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жаткан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ойго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тактоо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толуктоо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бышыктоо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маанисин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берүү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максатында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сүйлөм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тизмегине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киргизилген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макал,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лакаптар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тырмакчага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алынат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Бирок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анын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алды-артына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төл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бөтөн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сөзгө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тиешелүү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болгон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тыныш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бел-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гилери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(кош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чекит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үтүрлүү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сызыкча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коюлбайт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Мисалы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Коноктун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алдына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аш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кой,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эки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колун бош кой»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деген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кеп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бар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(Т. С.)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Душмандын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сыртында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болгуча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ичинде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бол»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деген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сөздүн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чындыгы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бар беле. (Т. С.)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«Эр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жигит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эл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четинде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жоо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бетинде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деген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ошол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Эрдик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менен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курман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болуптур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(Н. Б.)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Биздин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бригаданын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коллек-тиви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Бирөө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бардыгы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үчүн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бардыгы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бирөө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үчүн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деген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ураан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астында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эмгектенүүдө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(«СК.») </a:t>
            </a:r>
          </a:p>
        </p:txBody>
      </p:sp>
    </p:spTree>
    <p:extLst>
      <p:ext uri="{BB962C8B-B14F-4D97-AF65-F5344CB8AC3E}">
        <p14:creationId xmlns:p14="http://schemas.microsoft.com/office/powerpoint/2010/main" val="3345830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349046"/>
          </a:xfrm>
        </p:spPr>
        <p:txBody>
          <a:bodyPr>
            <a:normAutofit fontScale="90000"/>
          </a:bodyPr>
          <a:lstStyle/>
          <a:p>
            <a:r>
              <a:rPr lang="ru-RU" sz="2700" dirty="0" err="1" smtClean="0">
                <a:solidFill>
                  <a:srgbClr val="0070C0"/>
                </a:solidFill>
              </a:rPr>
              <a:t>Сүйлөм</a:t>
            </a:r>
            <a:r>
              <a:rPr lang="ru-RU" sz="2700" dirty="0" smtClean="0">
                <a:solidFill>
                  <a:srgbClr val="0070C0"/>
                </a:solidFill>
              </a:rPr>
              <a:t> </a:t>
            </a:r>
            <a:r>
              <a:rPr lang="ru-RU" sz="2700" dirty="0" err="1" smtClean="0">
                <a:solidFill>
                  <a:srgbClr val="0070C0"/>
                </a:solidFill>
              </a:rPr>
              <a:t>ичине</a:t>
            </a:r>
            <a:r>
              <a:rPr lang="ru-RU" sz="2700" dirty="0" smtClean="0">
                <a:solidFill>
                  <a:srgbClr val="0070C0"/>
                </a:solidFill>
              </a:rPr>
              <a:t> башка </a:t>
            </a:r>
            <a:r>
              <a:rPr lang="ru-RU" sz="2700" dirty="0" err="1" smtClean="0">
                <a:solidFill>
                  <a:srgbClr val="0070C0"/>
                </a:solidFill>
              </a:rPr>
              <a:t>бирөөнүн</a:t>
            </a:r>
            <a:r>
              <a:rPr lang="ru-RU" sz="2700" dirty="0" smtClean="0">
                <a:solidFill>
                  <a:srgbClr val="0070C0"/>
                </a:solidFill>
              </a:rPr>
              <a:t> </a:t>
            </a:r>
            <a:r>
              <a:rPr lang="ru-RU" sz="2700" dirty="0" err="1" smtClean="0">
                <a:solidFill>
                  <a:srgbClr val="0070C0"/>
                </a:solidFill>
              </a:rPr>
              <a:t>сөзүнөн</a:t>
            </a:r>
            <a:r>
              <a:rPr lang="ru-RU" sz="2700" dirty="0" smtClean="0">
                <a:solidFill>
                  <a:srgbClr val="0070C0"/>
                </a:solidFill>
              </a:rPr>
              <a:t> </a:t>
            </a:r>
            <a:r>
              <a:rPr lang="ru-RU" sz="2700" dirty="0" err="1" smtClean="0">
                <a:solidFill>
                  <a:srgbClr val="0070C0"/>
                </a:solidFill>
              </a:rPr>
              <a:t>бөлүп</a:t>
            </a:r>
            <a:r>
              <a:rPr lang="ru-RU" sz="2700" dirty="0" smtClean="0">
                <a:solidFill>
                  <a:srgbClr val="0070C0"/>
                </a:solidFill>
              </a:rPr>
              <a:t> </a:t>
            </a:r>
            <a:r>
              <a:rPr lang="ru-RU" sz="2700" dirty="0" err="1" smtClean="0">
                <a:solidFill>
                  <a:srgbClr val="0070C0"/>
                </a:solidFill>
              </a:rPr>
              <a:t>алып</a:t>
            </a:r>
            <a:r>
              <a:rPr lang="ru-RU" sz="2700" dirty="0" smtClean="0">
                <a:solidFill>
                  <a:srgbClr val="0070C0"/>
                </a:solidFill>
              </a:rPr>
              <a:t> </a:t>
            </a:r>
            <a:r>
              <a:rPr lang="ru-RU" sz="2700" dirty="0" err="1" smtClean="0">
                <a:solidFill>
                  <a:srgbClr val="0070C0"/>
                </a:solidFill>
              </a:rPr>
              <a:t>киргизилген</a:t>
            </a:r>
            <a:r>
              <a:rPr lang="ru-RU" sz="2700" dirty="0" smtClean="0">
                <a:solidFill>
                  <a:srgbClr val="0070C0"/>
                </a:solidFill>
              </a:rPr>
              <a:t> </a:t>
            </a:r>
            <a:r>
              <a:rPr lang="ru-RU" sz="2700" dirty="0" err="1" smtClean="0">
                <a:solidFill>
                  <a:srgbClr val="0070C0"/>
                </a:solidFill>
              </a:rPr>
              <a:t>айрым</a:t>
            </a:r>
            <a:r>
              <a:rPr lang="ru-RU" sz="2700" dirty="0" smtClean="0">
                <a:solidFill>
                  <a:srgbClr val="0070C0"/>
                </a:solidFill>
              </a:rPr>
              <a:t> </a:t>
            </a:r>
            <a:r>
              <a:rPr lang="ru-RU" sz="2700" dirty="0" err="1" smtClean="0">
                <a:solidFill>
                  <a:srgbClr val="0070C0"/>
                </a:solidFill>
              </a:rPr>
              <a:t>сөздөр</a:t>
            </a:r>
            <a:r>
              <a:rPr lang="ru-RU" sz="2700" dirty="0" smtClean="0">
                <a:solidFill>
                  <a:srgbClr val="0070C0"/>
                </a:solidFill>
              </a:rPr>
              <a:t>, </a:t>
            </a:r>
            <a:r>
              <a:rPr lang="ru-RU" sz="2700" dirty="0" err="1" smtClean="0">
                <a:solidFill>
                  <a:srgbClr val="0070C0"/>
                </a:solidFill>
              </a:rPr>
              <a:t>сөз</a:t>
            </a:r>
            <a:r>
              <a:rPr lang="ru-RU" sz="2700" dirty="0" smtClean="0">
                <a:solidFill>
                  <a:srgbClr val="0070C0"/>
                </a:solidFill>
              </a:rPr>
              <a:t> </a:t>
            </a:r>
            <a:r>
              <a:rPr lang="ru-RU" sz="2700" dirty="0" err="1" smtClean="0">
                <a:solidFill>
                  <a:srgbClr val="0070C0"/>
                </a:solidFill>
              </a:rPr>
              <a:t>айкаштары</a:t>
            </a:r>
            <a:r>
              <a:rPr lang="ru-RU" sz="2700" dirty="0" smtClean="0">
                <a:solidFill>
                  <a:srgbClr val="0070C0"/>
                </a:solidFill>
              </a:rPr>
              <a:t> </a:t>
            </a:r>
            <a:r>
              <a:rPr lang="ru-RU" sz="2700" dirty="0" err="1" smtClean="0">
                <a:solidFill>
                  <a:srgbClr val="0070C0"/>
                </a:solidFill>
              </a:rPr>
              <a:t>тырмакчага</a:t>
            </a:r>
            <a:r>
              <a:rPr lang="ru-RU" sz="2700" dirty="0" smtClean="0">
                <a:solidFill>
                  <a:srgbClr val="0070C0"/>
                </a:solidFill>
              </a:rPr>
              <a:t> алы-</a:t>
            </a:r>
            <a:r>
              <a:rPr lang="ru-RU" sz="2700" dirty="0" err="1" smtClean="0">
                <a:solidFill>
                  <a:srgbClr val="0070C0"/>
                </a:solidFill>
              </a:rPr>
              <a:t>нып</a:t>
            </a:r>
            <a:r>
              <a:rPr lang="ru-RU" sz="2700" dirty="0" smtClean="0">
                <a:solidFill>
                  <a:srgbClr val="0070C0"/>
                </a:solidFill>
              </a:rPr>
              <a:t>, </a:t>
            </a:r>
            <a:r>
              <a:rPr lang="ru-RU" sz="2700" dirty="0" err="1" smtClean="0">
                <a:solidFill>
                  <a:srgbClr val="0070C0"/>
                </a:solidFill>
              </a:rPr>
              <a:t>кичине</a:t>
            </a:r>
            <a:r>
              <a:rPr lang="ru-RU" sz="2700" dirty="0" smtClean="0">
                <a:solidFill>
                  <a:srgbClr val="0070C0"/>
                </a:solidFill>
              </a:rPr>
              <a:t> тамга </a:t>
            </a:r>
            <a:r>
              <a:rPr lang="ru-RU" sz="2700" dirty="0" err="1" smtClean="0">
                <a:solidFill>
                  <a:srgbClr val="0070C0"/>
                </a:solidFill>
              </a:rPr>
              <a:t>менен</a:t>
            </a:r>
            <a:r>
              <a:rPr lang="ru-RU" sz="2700" dirty="0" smtClean="0">
                <a:solidFill>
                  <a:srgbClr val="0070C0"/>
                </a:solidFill>
              </a:rPr>
              <a:t> </a:t>
            </a:r>
            <a:r>
              <a:rPr lang="ru-RU" sz="2700" dirty="0" err="1" smtClean="0">
                <a:solidFill>
                  <a:srgbClr val="0070C0"/>
                </a:solidFill>
              </a:rPr>
              <a:t>башталып</a:t>
            </a:r>
            <a:r>
              <a:rPr lang="ru-RU" sz="2700" dirty="0" smtClean="0">
                <a:solidFill>
                  <a:srgbClr val="0070C0"/>
                </a:solidFill>
              </a:rPr>
              <a:t> </a:t>
            </a:r>
            <a:r>
              <a:rPr lang="ru-RU" sz="2700" dirty="0" err="1" smtClean="0">
                <a:solidFill>
                  <a:srgbClr val="0070C0"/>
                </a:solidFill>
              </a:rPr>
              <a:t>жазылат</a:t>
            </a:r>
            <a:r>
              <a:rPr lang="ru-RU" sz="2700" dirty="0" smtClean="0">
                <a:solidFill>
                  <a:srgbClr val="0070C0"/>
                </a:solidFill>
              </a:rPr>
              <a:t>, бирок </a:t>
            </a:r>
            <a:r>
              <a:rPr lang="ru-RU" sz="2700" dirty="0" err="1" smtClean="0">
                <a:solidFill>
                  <a:srgbClr val="0070C0"/>
                </a:solidFill>
              </a:rPr>
              <a:t>алды-артынан</a:t>
            </a:r>
            <a:r>
              <a:rPr lang="ru-RU" sz="2700" dirty="0" smtClean="0">
                <a:solidFill>
                  <a:srgbClr val="0070C0"/>
                </a:solidFill>
              </a:rPr>
              <a:t> </a:t>
            </a:r>
            <a:r>
              <a:rPr lang="ru-RU" sz="2700" dirty="0" err="1" smtClean="0">
                <a:solidFill>
                  <a:srgbClr val="0070C0"/>
                </a:solidFill>
              </a:rPr>
              <a:t>төл</a:t>
            </a:r>
            <a:r>
              <a:rPr lang="ru-RU" sz="2700" dirty="0" smtClean="0">
                <a:solidFill>
                  <a:srgbClr val="0070C0"/>
                </a:solidFill>
              </a:rPr>
              <a:t> </a:t>
            </a:r>
            <a:r>
              <a:rPr lang="ru-RU" sz="2700" dirty="0" err="1" smtClean="0">
                <a:solidFill>
                  <a:srgbClr val="0070C0"/>
                </a:solidFill>
              </a:rPr>
              <a:t>сөзгө</a:t>
            </a:r>
            <a:r>
              <a:rPr lang="ru-RU" sz="2700" dirty="0" smtClean="0">
                <a:solidFill>
                  <a:srgbClr val="0070C0"/>
                </a:solidFill>
              </a:rPr>
              <a:t> </a:t>
            </a:r>
            <a:r>
              <a:rPr lang="ru-RU" sz="2700" dirty="0" err="1" smtClean="0">
                <a:solidFill>
                  <a:srgbClr val="0070C0"/>
                </a:solidFill>
              </a:rPr>
              <a:t>тиешелүү</a:t>
            </a:r>
            <a:r>
              <a:rPr lang="ru-RU" sz="2700" dirty="0" smtClean="0">
                <a:solidFill>
                  <a:srgbClr val="0070C0"/>
                </a:solidFill>
              </a:rPr>
              <a:t> </a:t>
            </a:r>
            <a:r>
              <a:rPr lang="ru-RU" sz="2700" dirty="0" err="1" smtClean="0">
                <a:solidFill>
                  <a:srgbClr val="0070C0"/>
                </a:solidFill>
              </a:rPr>
              <a:t>тыныш</a:t>
            </a:r>
            <a:r>
              <a:rPr lang="ru-RU" sz="2700" dirty="0" smtClean="0">
                <a:solidFill>
                  <a:srgbClr val="0070C0"/>
                </a:solidFill>
              </a:rPr>
              <a:t> </a:t>
            </a:r>
            <a:r>
              <a:rPr lang="ru-RU" sz="2700" dirty="0" err="1" smtClean="0">
                <a:solidFill>
                  <a:srgbClr val="0070C0"/>
                </a:solidFill>
              </a:rPr>
              <a:t>белгилери</a:t>
            </a:r>
            <a:r>
              <a:rPr lang="ru-RU" sz="2700" dirty="0" smtClean="0">
                <a:solidFill>
                  <a:srgbClr val="0070C0"/>
                </a:solidFill>
              </a:rPr>
              <a:t> (</a:t>
            </a:r>
            <a:r>
              <a:rPr lang="ru-RU" sz="2700" dirty="0" err="1" smtClean="0">
                <a:solidFill>
                  <a:srgbClr val="0070C0"/>
                </a:solidFill>
              </a:rPr>
              <a:t>үтүрлүү</a:t>
            </a:r>
            <a:r>
              <a:rPr lang="ru-RU" sz="2700" dirty="0" smtClean="0">
                <a:solidFill>
                  <a:srgbClr val="0070C0"/>
                </a:solidFill>
              </a:rPr>
              <a:t> </a:t>
            </a:r>
            <a:r>
              <a:rPr lang="ru-RU" sz="2700" dirty="0" err="1" smtClean="0">
                <a:solidFill>
                  <a:srgbClr val="0070C0"/>
                </a:solidFill>
              </a:rPr>
              <a:t>сызыкча</a:t>
            </a:r>
            <a:r>
              <a:rPr lang="ru-RU" sz="2700" dirty="0" smtClean="0">
                <a:solidFill>
                  <a:srgbClr val="0070C0"/>
                </a:solidFill>
              </a:rPr>
              <a:t>, кош </a:t>
            </a:r>
            <a:r>
              <a:rPr lang="ru-RU" sz="2700" dirty="0" err="1" smtClean="0">
                <a:solidFill>
                  <a:srgbClr val="0070C0"/>
                </a:solidFill>
              </a:rPr>
              <a:t>чекит</a:t>
            </a:r>
            <a:r>
              <a:rPr lang="ru-RU" sz="2700" dirty="0" smtClean="0">
                <a:solidFill>
                  <a:srgbClr val="0070C0"/>
                </a:solidFill>
              </a:rPr>
              <a:t>) </a:t>
            </a:r>
            <a:r>
              <a:rPr lang="ru-RU" sz="2700" dirty="0" err="1" smtClean="0">
                <a:solidFill>
                  <a:srgbClr val="0070C0"/>
                </a:solidFill>
              </a:rPr>
              <a:t>коюлбайт</a:t>
            </a:r>
            <a:r>
              <a:rPr lang="ru-RU" sz="2700" dirty="0" smtClean="0">
                <a:solidFill>
                  <a:srgbClr val="0070C0"/>
                </a:solidFill>
              </a:rPr>
              <a:t>: </a:t>
            </a:r>
            <a:r>
              <a:rPr lang="ru-RU" sz="2700" dirty="0" smtClean="0"/>
              <a:t/>
            </a:r>
            <a:br>
              <a:rPr lang="ru-RU" sz="2700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815771"/>
            <a:ext cx="10515600" cy="3361192"/>
          </a:xfrm>
        </p:spPr>
        <p:txBody>
          <a:bodyPr>
            <a:normAutofit/>
          </a:bodyPr>
          <a:lstStyle/>
          <a:p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Ошондогу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жаштар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кээ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бирде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азыр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мени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«бригадир </a:t>
            </a:r>
            <a:r>
              <a:rPr lang="ru-RU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апа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дешет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(Ч. А.) Мен «</a:t>
            </a:r>
            <a:r>
              <a:rPr lang="ru-RU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жаанга</a:t>
            </a:r>
            <a:r>
              <a:rPr lang="ru-RU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калыптыр</a:t>
            </a:r>
            <a:r>
              <a:rPr lang="ru-RU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дегенди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угуп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чыдай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албадым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(Н. Б.)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Козубектин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«куру </a:t>
            </a:r>
            <a:r>
              <a:rPr lang="ru-RU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кайттым</a:t>
            </a:r>
            <a:r>
              <a:rPr lang="ru-RU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2739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Чыгарманын</a:t>
            </a: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ичинде</a:t>
            </a: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келтирилген</a:t>
            </a: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бирөөнүн</a:t>
            </a: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каты </a:t>
            </a:r>
            <a:r>
              <a:rPr lang="ru-RU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тырмакчага</a:t>
            </a: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алынат</a:t>
            </a: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b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Өзүнүн</a:t>
            </a:r>
            <a:r>
              <a:rPr lang="ru-RU" dirty="0" smtClean="0"/>
              <a:t> </a:t>
            </a:r>
            <a:r>
              <a:rPr lang="ru-RU" dirty="0" err="1"/>
              <a:t>илимий</a:t>
            </a:r>
            <a:r>
              <a:rPr lang="ru-RU" dirty="0"/>
              <a:t> </a:t>
            </a:r>
            <a:r>
              <a:rPr lang="ru-RU" dirty="0" err="1"/>
              <a:t>иштери</a:t>
            </a:r>
            <a:r>
              <a:rPr lang="ru-RU" dirty="0"/>
              <a:t> </a:t>
            </a:r>
            <a:r>
              <a:rPr lang="ru-RU" dirty="0" err="1"/>
              <a:t>боюнча</a:t>
            </a:r>
            <a:r>
              <a:rPr lang="ru-RU" dirty="0"/>
              <a:t> </a:t>
            </a:r>
            <a:r>
              <a:rPr lang="ru-RU" dirty="0" err="1"/>
              <a:t>Москвада</a:t>
            </a:r>
            <a:r>
              <a:rPr lang="ru-RU" dirty="0"/>
              <a:t> </a:t>
            </a:r>
            <a:r>
              <a:rPr lang="ru-RU" dirty="0" err="1"/>
              <a:t>көп</a:t>
            </a:r>
            <a:r>
              <a:rPr lang="ru-RU" dirty="0"/>
              <a:t> </a:t>
            </a:r>
            <a:r>
              <a:rPr lang="ru-RU" dirty="0" err="1"/>
              <a:t>убакыт</a:t>
            </a:r>
            <a:r>
              <a:rPr lang="ru-RU" dirty="0"/>
              <a:t> </a:t>
            </a:r>
            <a:r>
              <a:rPr lang="ru-RU" dirty="0" err="1"/>
              <a:t>кармаларын</a:t>
            </a:r>
            <a:r>
              <a:rPr lang="ru-RU" dirty="0"/>
              <a:t> </a:t>
            </a:r>
            <a:r>
              <a:rPr lang="ru-RU" dirty="0" err="1"/>
              <a:t>жазып</a:t>
            </a:r>
            <a:r>
              <a:rPr lang="ru-RU" dirty="0"/>
              <a:t>, </a:t>
            </a:r>
            <a:r>
              <a:rPr lang="ru-RU" dirty="0" err="1"/>
              <a:t>андан</a:t>
            </a:r>
            <a:r>
              <a:rPr lang="ru-RU" dirty="0"/>
              <a:t> нары </a:t>
            </a:r>
            <a:r>
              <a:rPr lang="ru-RU" dirty="0" err="1"/>
              <a:t>катында</a:t>
            </a:r>
            <a:r>
              <a:rPr lang="ru-RU" dirty="0"/>
              <a:t> </a:t>
            </a:r>
            <a:r>
              <a:rPr lang="ru-RU" dirty="0" err="1"/>
              <a:t>мындай</a:t>
            </a:r>
            <a:r>
              <a:rPr lang="ru-RU" dirty="0"/>
              <a:t> </a:t>
            </a:r>
            <a:r>
              <a:rPr lang="ru-RU" dirty="0" err="1"/>
              <a:t>дептир</a:t>
            </a:r>
            <a:r>
              <a:rPr lang="ru-RU" dirty="0"/>
              <a:t>: </a:t>
            </a:r>
          </a:p>
          <a:p>
            <a:r>
              <a:rPr lang="ru-RU" dirty="0"/>
              <a:t>«...</a:t>
            </a:r>
            <a:r>
              <a:rPr lang="ru-RU" dirty="0" err="1"/>
              <a:t>Кымбаттуу</a:t>
            </a:r>
            <a:r>
              <a:rPr lang="ru-RU" dirty="0"/>
              <a:t> </a:t>
            </a:r>
            <a:r>
              <a:rPr lang="ru-RU" dirty="0" err="1"/>
              <a:t>иним</a:t>
            </a:r>
            <a:r>
              <a:rPr lang="ru-RU" dirty="0"/>
              <a:t>, </a:t>
            </a:r>
            <a:r>
              <a:rPr lang="ru-RU" dirty="0" err="1"/>
              <a:t>канчалык</a:t>
            </a:r>
            <a:r>
              <a:rPr lang="ru-RU" dirty="0"/>
              <a:t> зарыл </a:t>
            </a:r>
            <a:r>
              <a:rPr lang="ru-RU" dirty="0" err="1"/>
              <a:t>жумуштарым</a:t>
            </a:r>
            <a:r>
              <a:rPr lang="ru-RU" dirty="0"/>
              <a:t> бол-</a:t>
            </a:r>
            <a:r>
              <a:rPr lang="ru-RU" dirty="0" err="1"/>
              <a:t>босун</a:t>
            </a:r>
            <a:r>
              <a:rPr lang="ru-RU" dirty="0"/>
              <a:t>, </a:t>
            </a:r>
            <a:r>
              <a:rPr lang="ru-RU" dirty="0" err="1"/>
              <a:t>бардыгын</a:t>
            </a:r>
            <a:r>
              <a:rPr lang="ru-RU" dirty="0"/>
              <a:t> </a:t>
            </a:r>
            <a:r>
              <a:rPr lang="ru-RU" dirty="0" err="1"/>
              <a:t>жыйнаштырып</a:t>
            </a:r>
            <a:r>
              <a:rPr lang="ru-RU" dirty="0"/>
              <a:t> </a:t>
            </a:r>
            <a:r>
              <a:rPr lang="ru-RU" dirty="0" err="1"/>
              <a:t>таштап</a:t>
            </a:r>
            <a:r>
              <a:rPr lang="ru-RU" dirty="0"/>
              <a:t>, мен </a:t>
            </a:r>
            <a:r>
              <a:rPr lang="ru-RU" dirty="0" err="1"/>
              <a:t>ушул</a:t>
            </a:r>
            <a:r>
              <a:rPr lang="ru-RU" dirty="0"/>
              <a:t> </a:t>
            </a:r>
            <a:r>
              <a:rPr lang="ru-RU" dirty="0" err="1"/>
              <a:t>катты</a:t>
            </a:r>
            <a:r>
              <a:rPr lang="ru-RU" dirty="0"/>
              <a:t> </a:t>
            </a:r>
            <a:r>
              <a:rPr lang="ru-RU" dirty="0" err="1"/>
              <a:t>жазууну</a:t>
            </a:r>
            <a:r>
              <a:rPr lang="ru-RU" dirty="0"/>
              <a:t> </a:t>
            </a:r>
            <a:r>
              <a:rPr lang="ru-RU" dirty="0" err="1"/>
              <a:t>туура</a:t>
            </a:r>
            <a:r>
              <a:rPr lang="ru-RU" dirty="0"/>
              <a:t> </a:t>
            </a:r>
            <a:r>
              <a:rPr lang="ru-RU" dirty="0" err="1"/>
              <a:t>таптым</a:t>
            </a:r>
            <a:r>
              <a:rPr lang="ru-RU" dirty="0"/>
              <a:t>... </a:t>
            </a:r>
            <a:r>
              <a:rPr lang="ru-RU" dirty="0" err="1"/>
              <a:t>Эгерде</a:t>
            </a:r>
            <a:r>
              <a:rPr lang="ru-RU" dirty="0"/>
              <a:t> </a:t>
            </a:r>
            <a:r>
              <a:rPr lang="ru-RU" dirty="0" err="1"/>
              <a:t>ушунда</a:t>
            </a:r>
            <a:r>
              <a:rPr lang="ru-RU" dirty="0"/>
              <a:t> </a:t>
            </a:r>
            <a:r>
              <a:rPr lang="ru-RU" dirty="0" err="1"/>
              <a:t>айтылгандар</a:t>
            </a:r>
            <a:r>
              <a:rPr lang="ru-RU" dirty="0"/>
              <a:t> </a:t>
            </a:r>
            <a:r>
              <a:rPr lang="ru-RU" dirty="0" err="1"/>
              <a:t>сизди</a:t>
            </a:r>
            <a:r>
              <a:rPr lang="ru-RU" dirty="0"/>
              <a:t> </a:t>
            </a:r>
            <a:r>
              <a:rPr lang="ru-RU" dirty="0" err="1"/>
              <a:t>кызыктырса</a:t>
            </a:r>
            <a:r>
              <a:rPr lang="ru-RU" dirty="0"/>
              <a:t>, </a:t>
            </a:r>
            <a:r>
              <a:rPr lang="ru-RU" dirty="0" err="1"/>
              <a:t>анда</a:t>
            </a:r>
            <a:r>
              <a:rPr lang="ru-RU" dirty="0"/>
              <a:t> </a:t>
            </a:r>
            <a:r>
              <a:rPr lang="ru-RU" dirty="0" err="1"/>
              <a:t>өз</a:t>
            </a:r>
            <a:r>
              <a:rPr lang="ru-RU" dirty="0"/>
              <a:t> </a:t>
            </a:r>
            <a:r>
              <a:rPr lang="ru-RU" dirty="0" err="1"/>
              <a:t>чыгармачылыгыңызга</a:t>
            </a:r>
            <a:r>
              <a:rPr lang="ru-RU" dirty="0"/>
              <a:t> </a:t>
            </a:r>
            <a:r>
              <a:rPr lang="ru-RU" dirty="0" err="1"/>
              <a:t>пайдаланууну</a:t>
            </a:r>
            <a:r>
              <a:rPr lang="ru-RU" dirty="0"/>
              <a:t> </a:t>
            </a:r>
            <a:r>
              <a:rPr lang="ru-RU" dirty="0" err="1"/>
              <a:t>суранам</a:t>
            </a:r>
            <a:r>
              <a:rPr lang="ru-RU" dirty="0"/>
              <a:t>, </a:t>
            </a:r>
            <a:r>
              <a:rPr lang="ru-RU" dirty="0" err="1"/>
              <a:t>анткени</a:t>
            </a:r>
            <a:r>
              <a:rPr lang="ru-RU" dirty="0"/>
              <a:t> </a:t>
            </a:r>
            <a:r>
              <a:rPr lang="ru-RU" dirty="0" err="1"/>
              <a:t>бул</a:t>
            </a:r>
            <a:r>
              <a:rPr lang="ru-RU" dirty="0"/>
              <a:t> мен </a:t>
            </a:r>
            <a:r>
              <a:rPr lang="ru-RU" dirty="0" err="1"/>
              <a:t>үчүн</a:t>
            </a:r>
            <a:r>
              <a:rPr lang="ru-RU" dirty="0"/>
              <a:t> </a:t>
            </a:r>
            <a:r>
              <a:rPr lang="ru-RU" dirty="0" err="1"/>
              <a:t>гана</a:t>
            </a:r>
            <a:r>
              <a:rPr lang="ru-RU" dirty="0"/>
              <a:t> </a:t>
            </a:r>
            <a:r>
              <a:rPr lang="ru-RU" dirty="0" err="1"/>
              <a:t>эмес</a:t>
            </a:r>
            <a:r>
              <a:rPr lang="ru-RU" dirty="0"/>
              <a:t>, </a:t>
            </a:r>
            <a:r>
              <a:rPr lang="ru-RU" dirty="0" err="1"/>
              <a:t>биздин</a:t>
            </a:r>
            <a:r>
              <a:rPr lang="ru-RU" dirty="0"/>
              <a:t> </a:t>
            </a:r>
            <a:r>
              <a:rPr lang="ru-RU" dirty="0" err="1"/>
              <a:t>жалпы</a:t>
            </a:r>
            <a:r>
              <a:rPr lang="ru-RU" dirty="0"/>
              <a:t> </a:t>
            </a:r>
            <a:r>
              <a:rPr lang="ru-RU" dirty="0" err="1"/>
              <a:t>ишке</a:t>
            </a:r>
            <a:r>
              <a:rPr lang="ru-RU" dirty="0"/>
              <a:t>, </a:t>
            </a:r>
            <a:r>
              <a:rPr lang="ru-RU" dirty="0" err="1"/>
              <a:t>көпчүлүккө</a:t>
            </a:r>
            <a:r>
              <a:rPr lang="ru-RU" dirty="0"/>
              <a:t>, </a:t>
            </a:r>
            <a:r>
              <a:rPr lang="ru-RU" dirty="0" err="1"/>
              <a:t>өзгөчө</a:t>
            </a:r>
            <a:r>
              <a:rPr lang="ru-RU" dirty="0"/>
              <a:t> </a:t>
            </a:r>
            <a:r>
              <a:rPr lang="ru-RU" dirty="0" err="1"/>
              <a:t>жаштар</a:t>
            </a:r>
            <a:r>
              <a:rPr lang="ru-RU" dirty="0"/>
              <a:t> </a:t>
            </a:r>
            <a:r>
              <a:rPr lang="ru-RU" dirty="0" err="1"/>
              <a:t>үчүн</a:t>
            </a:r>
            <a:r>
              <a:rPr lang="ru-RU" dirty="0"/>
              <a:t> </a:t>
            </a:r>
            <a:r>
              <a:rPr lang="ru-RU" dirty="0" err="1"/>
              <a:t>керек</a:t>
            </a:r>
            <a:r>
              <a:rPr lang="ru-RU" dirty="0"/>
              <a:t> </a:t>
            </a:r>
            <a:r>
              <a:rPr lang="ru-RU" dirty="0" err="1"/>
              <a:t>го</a:t>
            </a:r>
            <a:r>
              <a:rPr lang="ru-RU" dirty="0"/>
              <a:t>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эсеп-теймин</a:t>
            </a:r>
            <a:r>
              <a:rPr lang="ru-RU" dirty="0"/>
              <a:t>...» (Ч. А.) </a:t>
            </a:r>
          </a:p>
        </p:txBody>
      </p:sp>
    </p:spTree>
    <p:extLst>
      <p:ext uri="{BB962C8B-B14F-4D97-AF65-F5344CB8AC3E}">
        <p14:creationId xmlns:p14="http://schemas.microsoft.com/office/powerpoint/2010/main" val="164900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2800" y="624114"/>
            <a:ext cx="10541000" cy="1066574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Завод</a:t>
            </a:r>
            <a:r>
              <a:rPr lang="ru-RU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фабрика, </a:t>
            </a:r>
            <a:r>
              <a:rPr lang="ru-RU" sz="3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ишканалардын</a:t>
            </a:r>
            <a:r>
              <a:rPr lang="ru-RU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китеп</a:t>
            </a:r>
            <a:r>
              <a:rPr lang="ru-RU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газета, </a:t>
            </a:r>
            <a:r>
              <a:rPr lang="ru-RU" sz="3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жур-налдардын</a:t>
            </a:r>
            <a:r>
              <a:rPr lang="ru-RU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ыр</a:t>
            </a:r>
            <a:r>
              <a:rPr lang="ru-RU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күүлөрдүн</a:t>
            </a:r>
            <a:r>
              <a:rPr lang="ru-RU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орден, </a:t>
            </a:r>
            <a:r>
              <a:rPr lang="ru-RU" sz="3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медалдардын</a:t>
            </a:r>
            <a:r>
              <a:rPr lang="ru-RU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ж.б</a:t>
            </a:r>
            <a:r>
              <a:rPr lang="ru-RU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аттары</a:t>
            </a:r>
            <a:r>
              <a:rPr lang="ru-RU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тырмакчага</a:t>
            </a:r>
            <a:r>
              <a:rPr lang="ru-RU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алынат</a:t>
            </a:r>
            <a:r>
              <a:rPr lang="ru-RU" dirty="0"/>
              <a:t>: 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07572" y="2261053"/>
            <a:ext cx="10515600" cy="4351338"/>
          </a:xfrm>
        </p:spPr>
        <p:txBody>
          <a:bodyPr>
            <a:normAutofit/>
          </a:bodyPr>
          <a:lstStyle/>
          <a:p>
            <a:r>
              <a:rPr lang="ru-RU" sz="3600" dirty="0"/>
              <a:t>«</a:t>
            </a:r>
            <a:r>
              <a:rPr lang="ru-RU" sz="3600" dirty="0" err="1"/>
              <a:t>Айнур</a:t>
            </a:r>
            <a:r>
              <a:rPr lang="ru-RU" sz="3600" dirty="0"/>
              <a:t>» заводу, «</a:t>
            </a:r>
            <a:r>
              <a:rPr lang="en-US" sz="3600" dirty="0"/>
              <a:t>Too </a:t>
            </a:r>
            <a:r>
              <a:rPr lang="ru-RU" sz="3600" dirty="0" err="1"/>
              <a:t>арасында</a:t>
            </a:r>
            <a:r>
              <a:rPr lang="ru-RU" sz="3600" dirty="0"/>
              <a:t>» романы, «</a:t>
            </a:r>
            <a:r>
              <a:rPr lang="ru-RU" sz="3600" dirty="0" err="1"/>
              <a:t>Кыргыз</a:t>
            </a:r>
            <a:r>
              <a:rPr lang="ru-RU" sz="3600" dirty="0"/>
              <a:t> </a:t>
            </a:r>
            <a:r>
              <a:rPr lang="ru-RU" sz="3600" dirty="0" err="1"/>
              <a:t>туусу</a:t>
            </a:r>
            <a:r>
              <a:rPr lang="ru-RU" sz="3600" dirty="0"/>
              <a:t>» </a:t>
            </a:r>
            <a:r>
              <a:rPr lang="ru-RU" sz="3600" dirty="0" err="1"/>
              <a:t>газетасы</a:t>
            </a:r>
            <a:r>
              <a:rPr lang="ru-RU" sz="3600" dirty="0"/>
              <a:t>; «Маш </a:t>
            </a:r>
            <a:r>
              <a:rPr lang="ru-RU" sz="3600" dirty="0" err="1"/>
              <a:t>ботой</a:t>
            </a:r>
            <a:r>
              <a:rPr lang="ru-RU" sz="3600" dirty="0"/>
              <a:t>», «</a:t>
            </a:r>
            <a:r>
              <a:rPr lang="ru-RU" sz="3600" dirty="0" err="1"/>
              <a:t>Көкөй</a:t>
            </a:r>
            <a:r>
              <a:rPr lang="ru-RU" sz="3600" dirty="0"/>
              <a:t> </a:t>
            </a:r>
            <a:r>
              <a:rPr lang="ru-RU" sz="3600" dirty="0" err="1"/>
              <a:t>кести</a:t>
            </a:r>
            <a:r>
              <a:rPr lang="ru-RU" sz="3600" dirty="0"/>
              <a:t>» </a:t>
            </a:r>
            <a:r>
              <a:rPr lang="ru-RU" sz="3600" dirty="0" err="1"/>
              <a:t>күүлөрү</a:t>
            </a:r>
            <a:r>
              <a:rPr lang="ru-RU" sz="3600" dirty="0"/>
              <a:t> </a:t>
            </a:r>
            <a:r>
              <a:rPr lang="ru-RU" sz="3600" dirty="0" err="1"/>
              <a:t>аткарылды</a:t>
            </a:r>
            <a:r>
              <a:rPr lang="ru-RU" sz="3600" dirty="0"/>
              <a:t>; «</a:t>
            </a:r>
            <a:r>
              <a:rPr lang="ru-RU" sz="3600" dirty="0" err="1"/>
              <a:t>Манас</a:t>
            </a:r>
            <a:r>
              <a:rPr lang="ru-RU" sz="3600" dirty="0"/>
              <a:t>» </a:t>
            </a:r>
            <a:r>
              <a:rPr lang="ru-RU" sz="3600" dirty="0" err="1"/>
              <a:t>ордени</a:t>
            </a:r>
            <a:r>
              <a:rPr lang="ru-RU" sz="3600" dirty="0"/>
              <a:t>, «</a:t>
            </a:r>
            <a:r>
              <a:rPr lang="ru-RU" sz="3600" dirty="0" err="1"/>
              <a:t>Даңк</a:t>
            </a:r>
            <a:r>
              <a:rPr lang="ru-RU" sz="3600" dirty="0"/>
              <a:t>» </a:t>
            </a:r>
            <a:r>
              <a:rPr lang="ru-RU" sz="3600" dirty="0" err="1"/>
              <a:t>медалы</a:t>
            </a:r>
            <a:r>
              <a:rPr lang="ru-RU" sz="3600" dirty="0"/>
              <a:t> </a:t>
            </a:r>
            <a:r>
              <a:rPr lang="ru-RU" sz="3600" dirty="0" err="1"/>
              <a:t>ж.б</a:t>
            </a:r>
            <a:r>
              <a:rPr lang="ru-RU" sz="3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2420988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9257" y="365125"/>
            <a:ext cx="10584543" cy="1812018"/>
          </a:xfrm>
        </p:spPr>
        <p:txBody>
          <a:bodyPr>
            <a:normAutofit fontScale="90000"/>
          </a:bodyPr>
          <a:lstStyle/>
          <a:p>
            <a:r>
              <a:rPr lang="ru-RU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Өзүнүн</a:t>
            </a:r>
            <a:r>
              <a:rPr lang="ru-RU" sz="3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түз</a:t>
            </a:r>
            <a:r>
              <a:rPr lang="ru-RU" sz="3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маанисинде</a:t>
            </a:r>
            <a:r>
              <a:rPr lang="ru-RU" sz="3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эмес</a:t>
            </a:r>
            <a:r>
              <a:rPr lang="ru-RU" sz="3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каймана </a:t>
            </a:r>
            <a:r>
              <a:rPr lang="ru-RU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мааниде</a:t>
            </a:r>
            <a:r>
              <a:rPr lang="ru-RU" sz="3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же </a:t>
            </a:r>
            <a:r>
              <a:rPr lang="ru-RU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какшык</a:t>
            </a:r>
            <a:r>
              <a:rPr lang="ru-RU" sz="3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мыскыл</a:t>
            </a:r>
            <a:r>
              <a:rPr lang="ru-RU" sz="3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маанисинде</a:t>
            </a:r>
            <a:r>
              <a:rPr lang="ru-RU" sz="3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колдонулган</a:t>
            </a:r>
            <a:r>
              <a:rPr lang="ru-RU" sz="3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сөздөр</a:t>
            </a:r>
            <a:r>
              <a:rPr lang="ru-RU" sz="3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тырмакчага</a:t>
            </a:r>
            <a:r>
              <a:rPr lang="ru-RU" sz="3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алынат</a:t>
            </a:r>
            <a:r>
              <a:rPr lang="ru-RU" sz="3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br>
              <a:rPr lang="ru-RU" sz="3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57942" y="2641599"/>
            <a:ext cx="10395857" cy="3535363"/>
          </a:xfrm>
        </p:spPr>
        <p:txBody>
          <a:bodyPr/>
          <a:lstStyle/>
          <a:p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Бүтүмгө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келишкен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жакшыларды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Саадат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бээ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союп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коноктоду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(Т. С.)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Чортонду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Баатырбек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баш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болгон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бир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катар 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мыктылар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жек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көрүшчү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(Т. С.) </a:t>
            </a:r>
          </a:p>
        </p:txBody>
      </p:sp>
    </p:spTree>
    <p:extLst>
      <p:ext uri="{BB962C8B-B14F-4D97-AF65-F5344CB8AC3E}">
        <p14:creationId xmlns:p14="http://schemas.microsoft.com/office/powerpoint/2010/main" val="3596632355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404</TotalTime>
  <Words>412</Words>
  <Application>Microsoft Office PowerPoint</Application>
  <PresentationFormat>Широкоэкранный</PresentationFormat>
  <Paragraphs>15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Times New Roman</vt:lpstr>
      <vt:lpstr>Trebuchet MS</vt:lpstr>
      <vt:lpstr>Wingdings 3</vt:lpstr>
      <vt:lpstr>Аспект</vt:lpstr>
      <vt:lpstr>Сызыкчанын коюлушу</vt:lpstr>
      <vt:lpstr>Сызыкча коюлат:</vt:lpstr>
      <vt:lpstr>Презентация PowerPoint</vt:lpstr>
      <vt:lpstr>Сүйлөм ичине башка бирөөнүн сөзүнөн бөлүп алып киргизилген айрым сөздөр, сөз айкаштары тырмакчага алы-нып, кичине тамга менен башталып жазылат, бирок алды-артынан төл сөзгө тиешелүү тыныш белгилери (үтүрлүү сызыкча, кош чекит) коюлбайт:  </vt:lpstr>
      <vt:lpstr>Чыгарманын ичинде келтирилген бирөөнүн каты тырмакчага алынат:  </vt:lpstr>
      <vt:lpstr>Завод, фабрика, ишканалардын, китеп, газета, жур-налдардын, ыр, күүлөрдүн, орден, медалдардын ж.б. аттары тырмакчага алынат:  </vt:lpstr>
      <vt:lpstr>Өзүнүн түз маанисинде эмес, каймана мааниде же какшык, мыскыл маанисинде колдонулган сөздөр тырмакчага алынат:  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Сызыкчанын коюлушу</dc:title>
  <dc:creator>Пользователь</dc:creator>
  <cp:lastModifiedBy>User</cp:lastModifiedBy>
  <cp:revision>5</cp:revision>
  <dcterms:created xsi:type="dcterms:W3CDTF">2024-02-28T02:05:38Z</dcterms:created>
  <dcterms:modified xsi:type="dcterms:W3CDTF">2024-03-09T20:58:18Z</dcterms:modified>
</cp:coreProperties>
</file>