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4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62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8620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266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4958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93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25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1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25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9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9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7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9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0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77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F01E-8F6B-4220-AD36-B682117E9C32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8F2A4D-1FB8-4CF7-9919-EB331753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1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81025"/>
            <a:ext cx="7766936" cy="1781175"/>
          </a:xfrm>
        </p:spPr>
        <p:txBody>
          <a:bodyPr/>
          <a:lstStyle/>
          <a:p>
            <a:r>
              <a:rPr lang="ru-RU" dirty="0" err="1" smtClean="0"/>
              <a:t>Сызыкчанын</a:t>
            </a:r>
            <a:r>
              <a:rPr lang="ru-RU" dirty="0" smtClean="0"/>
              <a:t> </a:t>
            </a:r>
            <a:r>
              <a:rPr lang="ru-RU" dirty="0" err="1" smtClean="0"/>
              <a:t>коюлушу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879508"/>
            <a:ext cx="7766936" cy="1096899"/>
          </a:xfrm>
        </p:spPr>
        <p:txBody>
          <a:bodyPr>
            <a:normAutofit/>
          </a:bodyPr>
          <a:lstStyle/>
          <a:p>
            <a:r>
              <a:rPr lang="ky-KG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Мугалим: Рыскелдиева А.З.</a:t>
            </a:r>
            <a:endParaRPr lang="ru-RU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576512"/>
            <a:ext cx="3829050" cy="230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5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Сызыкча коюлат: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бөтөн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сөздөрдө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6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1051"/>
            <a:ext cx="8596668" cy="5260312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жаткан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тактоо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толуктоо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бышыктоо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маанисин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сүйлөм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тизмегине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киргизилген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макал,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лакаптар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тырмакчага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Бирок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алды-артына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бөтөн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сөзгө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тиешелүү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гилери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(кош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үтүрлүү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сызыкча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коюлбайт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Коноктун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кой,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колун бош кой»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(Т. С.)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Душмандын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сыртында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болгуча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сөздүн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чындыгы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беле. (Т. С.)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«Эр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жигит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четинде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бетинде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Эрдик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курман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болуптур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(Н. Б.)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Биздин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бригаданын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коллек-тиви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Бирөө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бардыгы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бардыгы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бирөө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эмгектенүүдө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(«СК.») </a:t>
            </a:r>
          </a:p>
        </p:txBody>
      </p:sp>
    </p:spTree>
    <p:extLst>
      <p:ext uri="{BB962C8B-B14F-4D97-AF65-F5344CB8AC3E}">
        <p14:creationId xmlns:p14="http://schemas.microsoft.com/office/powerpoint/2010/main" val="334583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9046"/>
          </a:xfrm>
        </p:spPr>
        <p:txBody>
          <a:bodyPr>
            <a:normAutofit fontScale="90000"/>
          </a:bodyPr>
          <a:lstStyle/>
          <a:p>
            <a:r>
              <a:rPr lang="ru-RU" sz="2700" dirty="0" err="1" smtClean="0">
                <a:solidFill>
                  <a:srgbClr val="0070C0"/>
                </a:solidFill>
              </a:rPr>
              <a:t>Сүйлөм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ичине</a:t>
            </a:r>
            <a:r>
              <a:rPr lang="ru-RU" sz="2700" dirty="0" smtClean="0">
                <a:solidFill>
                  <a:srgbClr val="0070C0"/>
                </a:solidFill>
              </a:rPr>
              <a:t> башка </a:t>
            </a:r>
            <a:r>
              <a:rPr lang="ru-RU" sz="2700" dirty="0" err="1" smtClean="0">
                <a:solidFill>
                  <a:srgbClr val="0070C0"/>
                </a:solidFill>
              </a:rPr>
              <a:t>бирөөнүн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сөзүнөн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бөлүп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алып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киргизилген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айрым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сөздөр</a:t>
            </a:r>
            <a:r>
              <a:rPr lang="ru-RU" sz="2700" dirty="0" smtClean="0">
                <a:solidFill>
                  <a:srgbClr val="0070C0"/>
                </a:solidFill>
              </a:rPr>
              <a:t>, </a:t>
            </a:r>
            <a:r>
              <a:rPr lang="ru-RU" sz="2700" dirty="0" err="1" smtClean="0">
                <a:solidFill>
                  <a:srgbClr val="0070C0"/>
                </a:solidFill>
              </a:rPr>
              <a:t>сөз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айкаштары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тырмакчага</a:t>
            </a:r>
            <a:r>
              <a:rPr lang="ru-RU" sz="2700" dirty="0" smtClean="0">
                <a:solidFill>
                  <a:srgbClr val="0070C0"/>
                </a:solidFill>
              </a:rPr>
              <a:t> алы-</a:t>
            </a:r>
            <a:r>
              <a:rPr lang="ru-RU" sz="2700" dirty="0" err="1" smtClean="0">
                <a:solidFill>
                  <a:srgbClr val="0070C0"/>
                </a:solidFill>
              </a:rPr>
              <a:t>нып</a:t>
            </a:r>
            <a:r>
              <a:rPr lang="ru-RU" sz="2700" dirty="0" smtClean="0">
                <a:solidFill>
                  <a:srgbClr val="0070C0"/>
                </a:solidFill>
              </a:rPr>
              <a:t>, </a:t>
            </a:r>
            <a:r>
              <a:rPr lang="ru-RU" sz="2700" dirty="0" err="1" smtClean="0">
                <a:solidFill>
                  <a:srgbClr val="0070C0"/>
                </a:solidFill>
              </a:rPr>
              <a:t>кичине</a:t>
            </a:r>
            <a:r>
              <a:rPr lang="ru-RU" sz="2700" dirty="0" smtClean="0">
                <a:solidFill>
                  <a:srgbClr val="0070C0"/>
                </a:solidFill>
              </a:rPr>
              <a:t> тамга </a:t>
            </a:r>
            <a:r>
              <a:rPr lang="ru-RU" sz="2700" dirty="0" err="1" smtClean="0">
                <a:solidFill>
                  <a:srgbClr val="0070C0"/>
                </a:solidFill>
              </a:rPr>
              <a:t>менен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башталып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жазылат</a:t>
            </a:r>
            <a:r>
              <a:rPr lang="ru-RU" sz="2700" dirty="0" smtClean="0">
                <a:solidFill>
                  <a:srgbClr val="0070C0"/>
                </a:solidFill>
              </a:rPr>
              <a:t>, бирок </a:t>
            </a:r>
            <a:r>
              <a:rPr lang="ru-RU" sz="2700" dirty="0" err="1" smtClean="0">
                <a:solidFill>
                  <a:srgbClr val="0070C0"/>
                </a:solidFill>
              </a:rPr>
              <a:t>алды-артынан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төл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сөзгө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тиешелүү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тыныш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белгилери</a:t>
            </a:r>
            <a:r>
              <a:rPr lang="ru-RU" sz="2700" dirty="0" smtClean="0">
                <a:solidFill>
                  <a:srgbClr val="0070C0"/>
                </a:solidFill>
              </a:rPr>
              <a:t> (</a:t>
            </a:r>
            <a:r>
              <a:rPr lang="ru-RU" sz="2700" dirty="0" err="1" smtClean="0">
                <a:solidFill>
                  <a:srgbClr val="0070C0"/>
                </a:solidFill>
              </a:rPr>
              <a:t>үтүрлүү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сызыкча</a:t>
            </a:r>
            <a:r>
              <a:rPr lang="ru-RU" sz="2700" dirty="0" smtClean="0">
                <a:solidFill>
                  <a:srgbClr val="0070C0"/>
                </a:solidFill>
              </a:rPr>
              <a:t>, кош </a:t>
            </a:r>
            <a:r>
              <a:rPr lang="ru-RU" sz="2700" dirty="0" err="1" smtClean="0">
                <a:solidFill>
                  <a:srgbClr val="0070C0"/>
                </a:solidFill>
              </a:rPr>
              <a:t>чекит</a:t>
            </a:r>
            <a:r>
              <a:rPr lang="ru-RU" sz="2700" dirty="0" smtClean="0">
                <a:solidFill>
                  <a:srgbClr val="0070C0"/>
                </a:solidFill>
              </a:rPr>
              <a:t>) </a:t>
            </a:r>
            <a:r>
              <a:rPr lang="ru-RU" sz="2700" dirty="0" err="1" smtClean="0">
                <a:solidFill>
                  <a:srgbClr val="0070C0"/>
                </a:solidFill>
              </a:rPr>
              <a:t>коюлбайт</a:t>
            </a:r>
            <a:r>
              <a:rPr lang="ru-RU" sz="2700" dirty="0" smtClean="0">
                <a:solidFill>
                  <a:srgbClr val="0070C0"/>
                </a:solidFill>
              </a:rPr>
              <a:t>: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15771"/>
            <a:ext cx="10515600" cy="3361192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Ошондогу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жаштар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кээ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бирде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азыр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«бригадир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дешет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(Ч. А.) Мен «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жаанга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калыптыр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угуп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чыдай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албадым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(Н. Б.)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Козубектин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«куру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кайттым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3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Чыгарманын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келтирилген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бирөөнүн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каты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тырмакчага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алынат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Өзүнүн</a:t>
            </a:r>
            <a:r>
              <a:rPr lang="ru-RU" dirty="0" smtClean="0"/>
              <a:t> </a:t>
            </a:r>
            <a:r>
              <a:rPr lang="ru-RU" dirty="0" err="1"/>
              <a:t>илимий</a:t>
            </a:r>
            <a:r>
              <a:rPr lang="ru-RU" dirty="0"/>
              <a:t> </a:t>
            </a:r>
            <a:r>
              <a:rPr lang="ru-RU" dirty="0" err="1"/>
              <a:t>иштери</a:t>
            </a:r>
            <a:r>
              <a:rPr lang="ru-RU" dirty="0"/>
              <a:t> </a:t>
            </a:r>
            <a:r>
              <a:rPr lang="ru-RU" dirty="0" err="1"/>
              <a:t>боюнча</a:t>
            </a:r>
            <a:r>
              <a:rPr lang="ru-RU" dirty="0"/>
              <a:t> </a:t>
            </a:r>
            <a:r>
              <a:rPr lang="ru-RU" dirty="0" err="1"/>
              <a:t>Москвада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убакыт</a:t>
            </a:r>
            <a:r>
              <a:rPr lang="ru-RU" dirty="0"/>
              <a:t> </a:t>
            </a:r>
            <a:r>
              <a:rPr lang="ru-RU" dirty="0" err="1"/>
              <a:t>кармаларын</a:t>
            </a:r>
            <a:r>
              <a:rPr lang="ru-RU" dirty="0"/>
              <a:t> </a:t>
            </a:r>
            <a:r>
              <a:rPr lang="ru-RU" dirty="0" err="1"/>
              <a:t>жазып</a:t>
            </a:r>
            <a:r>
              <a:rPr lang="ru-RU" dirty="0"/>
              <a:t>, </a:t>
            </a:r>
            <a:r>
              <a:rPr lang="ru-RU" dirty="0" err="1"/>
              <a:t>андан</a:t>
            </a:r>
            <a:r>
              <a:rPr lang="ru-RU" dirty="0"/>
              <a:t> нары </a:t>
            </a:r>
            <a:r>
              <a:rPr lang="ru-RU" dirty="0" err="1"/>
              <a:t>катында</a:t>
            </a:r>
            <a:r>
              <a:rPr lang="ru-RU" dirty="0"/>
              <a:t> </a:t>
            </a:r>
            <a:r>
              <a:rPr lang="ru-RU" dirty="0" err="1"/>
              <a:t>мындай</a:t>
            </a:r>
            <a:r>
              <a:rPr lang="ru-RU" dirty="0"/>
              <a:t> </a:t>
            </a:r>
            <a:r>
              <a:rPr lang="ru-RU" dirty="0" err="1"/>
              <a:t>дептир</a:t>
            </a:r>
            <a:r>
              <a:rPr lang="ru-RU" dirty="0"/>
              <a:t>: </a:t>
            </a:r>
          </a:p>
          <a:p>
            <a:r>
              <a:rPr lang="ru-RU" dirty="0"/>
              <a:t>«...</a:t>
            </a:r>
            <a:r>
              <a:rPr lang="ru-RU" dirty="0" err="1"/>
              <a:t>Кымбаттуу</a:t>
            </a:r>
            <a:r>
              <a:rPr lang="ru-RU" dirty="0"/>
              <a:t> </a:t>
            </a:r>
            <a:r>
              <a:rPr lang="ru-RU" dirty="0" err="1"/>
              <a:t>иним</a:t>
            </a:r>
            <a:r>
              <a:rPr lang="ru-RU" dirty="0"/>
              <a:t>, </a:t>
            </a:r>
            <a:r>
              <a:rPr lang="ru-RU" dirty="0" err="1"/>
              <a:t>канчалык</a:t>
            </a:r>
            <a:r>
              <a:rPr lang="ru-RU" dirty="0"/>
              <a:t> зарыл </a:t>
            </a:r>
            <a:r>
              <a:rPr lang="ru-RU" dirty="0" err="1"/>
              <a:t>жумуштарым</a:t>
            </a:r>
            <a:r>
              <a:rPr lang="ru-RU" dirty="0"/>
              <a:t> бол-</a:t>
            </a:r>
            <a:r>
              <a:rPr lang="ru-RU" dirty="0" err="1"/>
              <a:t>босун</a:t>
            </a:r>
            <a:r>
              <a:rPr lang="ru-RU" dirty="0"/>
              <a:t>, </a:t>
            </a:r>
            <a:r>
              <a:rPr lang="ru-RU" dirty="0" err="1"/>
              <a:t>бардыгын</a:t>
            </a:r>
            <a:r>
              <a:rPr lang="ru-RU" dirty="0"/>
              <a:t> </a:t>
            </a:r>
            <a:r>
              <a:rPr lang="ru-RU" dirty="0" err="1"/>
              <a:t>жыйнаштырып</a:t>
            </a:r>
            <a:r>
              <a:rPr lang="ru-RU" dirty="0"/>
              <a:t> </a:t>
            </a:r>
            <a:r>
              <a:rPr lang="ru-RU" dirty="0" err="1"/>
              <a:t>таштап</a:t>
            </a:r>
            <a:r>
              <a:rPr lang="ru-RU" dirty="0"/>
              <a:t>, мен </a:t>
            </a:r>
            <a:r>
              <a:rPr lang="ru-RU" dirty="0" err="1"/>
              <a:t>ушул</a:t>
            </a:r>
            <a:r>
              <a:rPr lang="ru-RU" dirty="0"/>
              <a:t> </a:t>
            </a:r>
            <a:r>
              <a:rPr lang="ru-RU" dirty="0" err="1"/>
              <a:t>катты</a:t>
            </a:r>
            <a:r>
              <a:rPr lang="ru-RU" dirty="0"/>
              <a:t> </a:t>
            </a:r>
            <a:r>
              <a:rPr lang="ru-RU" dirty="0" err="1"/>
              <a:t>жазууну</a:t>
            </a:r>
            <a:r>
              <a:rPr lang="ru-RU" dirty="0"/>
              <a:t> </a:t>
            </a:r>
            <a:r>
              <a:rPr lang="ru-RU" dirty="0" err="1"/>
              <a:t>туура</a:t>
            </a:r>
            <a:r>
              <a:rPr lang="ru-RU" dirty="0"/>
              <a:t> </a:t>
            </a:r>
            <a:r>
              <a:rPr lang="ru-RU" dirty="0" err="1"/>
              <a:t>таптым</a:t>
            </a:r>
            <a:r>
              <a:rPr lang="ru-RU" dirty="0"/>
              <a:t>... </a:t>
            </a:r>
            <a:r>
              <a:rPr lang="ru-RU" dirty="0" err="1"/>
              <a:t>Эгерде</a:t>
            </a:r>
            <a:r>
              <a:rPr lang="ru-RU" dirty="0"/>
              <a:t> </a:t>
            </a:r>
            <a:r>
              <a:rPr lang="ru-RU" dirty="0" err="1"/>
              <a:t>ушунда</a:t>
            </a:r>
            <a:r>
              <a:rPr lang="ru-RU" dirty="0"/>
              <a:t> </a:t>
            </a:r>
            <a:r>
              <a:rPr lang="ru-RU" dirty="0" err="1"/>
              <a:t>айтылгандар</a:t>
            </a:r>
            <a:r>
              <a:rPr lang="ru-RU" dirty="0"/>
              <a:t> </a:t>
            </a:r>
            <a:r>
              <a:rPr lang="ru-RU" dirty="0" err="1"/>
              <a:t>сизди</a:t>
            </a:r>
            <a:r>
              <a:rPr lang="ru-RU" dirty="0"/>
              <a:t> </a:t>
            </a:r>
            <a:r>
              <a:rPr lang="ru-RU" dirty="0" err="1"/>
              <a:t>кызыктырса</a:t>
            </a:r>
            <a:r>
              <a:rPr lang="ru-RU" dirty="0"/>
              <a:t>, </a:t>
            </a:r>
            <a:r>
              <a:rPr lang="ru-RU" dirty="0" err="1"/>
              <a:t>анда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чыгармачылыгыңызга</a:t>
            </a:r>
            <a:r>
              <a:rPr lang="ru-RU" dirty="0"/>
              <a:t> </a:t>
            </a:r>
            <a:r>
              <a:rPr lang="ru-RU" dirty="0" err="1"/>
              <a:t>пайдаланууну</a:t>
            </a:r>
            <a:r>
              <a:rPr lang="ru-RU" dirty="0"/>
              <a:t> </a:t>
            </a:r>
            <a:r>
              <a:rPr lang="ru-RU" dirty="0" err="1"/>
              <a:t>суранам</a:t>
            </a:r>
            <a:r>
              <a:rPr lang="ru-RU" dirty="0"/>
              <a:t>, </a:t>
            </a:r>
            <a:r>
              <a:rPr lang="ru-RU" dirty="0" err="1"/>
              <a:t>анткени</a:t>
            </a:r>
            <a:r>
              <a:rPr lang="ru-RU" dirty="0"/>
              <a:t> </a:t>
            </a:r>
            <a:r>
              <a:rPr lang="ru-RU" dirty="0" err="1"/>
              <a:t>бул</a:t>
            </a:r>
            <a:r>
              <a:rPr lang="ru-RU" dirty="0"/>
              <a:t> мен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гана</a:t>
            </a:r>
            <a:r>
              <a:rPr lang="ru-RU" dirty="0"/>
              <a:t> </a:t>
            </a:r>
            <a:r>
              <a:rPr lang="ru-RU" dirty="0" err="1"/>
              <a:t>эмес</a:t>
            </a:r>
            <a:r>
              <a:rPr lang="ru-RU" dirty="0"/>
              <a:t>, </a:t>
            </a:r>
            <a:r>
              <a:rPr lang="ru-RU" dirty="0" err="1"/>
              <a:t>биздин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ишке</a:t>
            </a:r>
            <a:r>
              <a:rPr lang="ru-RU" dirty="0"/>
              <a:t>, </a:t>
            </a:r>
            <a:r>
              <a:rPr lang="ru-RU" dirty="0" err="1"/>
              <a:t>көпчүлүккө</a:t>
            </a:r>
            <a:r>
              <a:rPr lang="ru-RU" dirty="0"/>
              <a:t>, </a:t>
            </a:r>
            <a:r>
              <a:rPr lang="ru-RU" dirty="0" err="1"/>
              <a:t>өзгөчө</a:t>
            </a:r>
            <a:r>
              <a:rPr lang="ru-RU" dirty="0"/>
              <a:t> </a:t>
            </a:r>
            <a:r>
              <a:rPr lang="ru-RU" dirty="0" err="1"/>
              <a:t>жаштар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эсеп-теймин</a:t>
            </a:r>
            <a:r>
              <a:rPr lang="ru-RU" dirty="0"/>
              <a:t>...» (Ч. А.) </a:t>
            </a:r>
          </a:p>
        </p:txBody>
      </p:sp>
    </p:spTree>
    <p:extLst>
      <p:ext uri="{BB962C8B-B14F-4D97-AF65-F5344CB8AC3E}">
        <p14:creationId xmlns:p14="http://schemas.microsoft.com/office/powerpoint/2010/main" val="16490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624114"/>
            <a:ext cx="10541000" cy="10665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фабрика,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ишканалардын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китеп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газета,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жур-налдардын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ыр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күүлөрдүн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орден,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медалдардын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ж.б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аттары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тырмакчага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алынат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572" y="2261053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/>
              <a:t>«</a:t>
            </a:r>
            <a:r>
              <a:rPr lang="ru-RU" sz="3600" dirty="0" err="1"/>
              <a:t>Айнур</a:t>
            </a:r>
            <a:r>
              <a:rPr lang="ru-RU" sz="3600" dirty="0"/>
              <a:t>» заводу, «</a:t>
            </a:r>
            <a:r>
              <a:rPr lang="en-US" sz="3600" dirty="0"/>
              <a:t>Too </a:t>
            </a:r>
            <a:r>
              <a:rPr lang="ru-RU" sz="3600" dirty="0" err="1"/>
              <a:t>арасында</a:t>
            </a:r>
            <a:r>
              <a:rPr lang="ru-RU" sz="3600" dirty="0"/>
              <a:t>» романы, «</a:t>
            </a:r>
            <a:r>
              <a:rPr lang="ru-RU" sz="3600" dirty="0" err="1"/>
              <a:t>Кыргыз</a:t>
            </a:r>
            <a:r>
              <a:rPr lang="ru-RU" sz="3600" dirty="0"/>
              <a:t> </a:t>
            </a:r>
            <a:r>
              <a:rPr lang="ru-RU" sz="3600" dirty="0" err="1"/>
              <a:t>туусу</a:t>
            </a:r>
            <a:r>
              <a:rPr lang="ru-RU" sz="3600" dirty="0"/>
              <a:t>» </a:t>
            </a:r>
            <a:r>
              <a:rPr lang="ru-RU" sz="3600" dirty="0" err="1"/>
              <a:t>газетасы</a:t>
            </a:r>
            <a:r>
              <a:rPr lang="ru-RU" sz="3600" dirty="0"/>
              <a:t>; «Маш </a:t>
            </a:r>
            <a:r>
              <a:rPr lang="ru-RU" sz="3600" dirty="0" err="1"/>
              <a:t>ботой</a:t>
            </a:r>
            <a:r>
              <a:rPr lang="ru-RU" sz="3600" dirty="0"/>
              <a:t>», «</a:t>
            </a:r>
            <a:r>
              <a:rPr lang="ru-RU" sz="3600" dirty="0" err="1"/>
              <a:t>Көкөй</a:t>
            </a:r>
            <a:r>
              <a:rPr lang="ru-RU" sz="3600" dirty="0"/>
              <a:t> </a:t>
            </a:r>
            <a:r>
              <a:rPr lang="ru-RU" sz="3600" dirty="0" err="1"/>
              <a:t>кести</a:t>
            </a:r>
            <a:r>
              <a:rPr lang="ru-RU" sz="3600" dirty="0"/>
              <a:t>» </a:t>
            </a:r>
            <a:r>
              <a:rPr lang="ru-RU" sz="3600" dirty="0" err="1"/>
              <a:t>күүлөрү</a:t>
            </a:r>
            <a:r>
              <a:rPr lang="ru-RU" sz="3600" dirty="0"/>
              <a:t> </a:t>
            </a:r>
            <a:r>
              <a:rPr lang="ru-RU" sz="3600" dirty="0" err="1"/>
              <a:t>аткарылды</a:t>
            </a:r>
            <a:r>
              <a:rPr lang="ru-RU" sz="3600" dirty="0"/>
              <a:t>; «</a:t>
            </a:r>
            <a:r>
              <a:rPr lang="ru-RU" sz="3600" dirty="0" err="1"/>
              <a:t>Манас</a:t>
            </a:r>
            <a:r>
              <a:rPr lang="ru-RU" sz="3600" dirty="0"/>
              <a:t>» </a:t>
            </a:r>
            <a:r>
              <a:rPr lang="ru-RU" sz="3600" dirty="0" err="1"/>
              <a:t>ордени</a:t>
            </a:r>
            <a:r>
              <a:rPr lang="ru-RU" sz="3600" dirty="0"/>
              <a:t>, «</a:t>
            </a:r>
            <a:r>
              <a:rPr lang="ru-RU" sz="3600" dirty="0" err="1"/>
              <a:t>Даңк</a:t>
            </a:r>
            <a:r>
              <a:rPr lang="ru-RU" sz="3600" dirty="0"/>
              <a:t>» </a:t>
            </a:r>
            <a:r>
              <a:rPr lang="ru-RU" sz="3600" dirty="0" err="1"/>
              <a:t>медалы</a:t>
            </a:r>
            <a:r>
              <a:rPr lang="ru-RU" sz="3600" dirty="0"/>
              <a:t> </a:t>
            </a:r>
            <a:r>
              <a:rPr lang="ru-RU" sz="3600" dirty="0" err="1"/>
              <a:t>ж.б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209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257" y="365125"/>
            <a:ext cx="10584543" cy="1812018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Өзүнүн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маанисинде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каймана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мааниде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какшык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мыскыл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маанисинде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колдонулган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сөздөр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тырмакчага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алынат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942" y="2641599"/>
            <a:ext cx="10395857" cy="3535363"/>
          </a:xfrm>
        </p:spPr>
        <p:txBody>
          <a:bodyPr/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Бүтүмгө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келишкен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жакшыларды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Саадат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бээ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коноктоду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(Т. С.)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Чортонду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Баатырбек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баш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болгон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катар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мыктылар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көрүшчү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(Т. С.) </a:t>
            </a:r>
          </a:p>
        </p:txBody>
      </p:sp>
    </p:spTree>
    <p:extLst>
      <p:ext uri="{BB962C8B-B14F-4D97-AF65-F5344CB8AC3E}">
        <p14:creationId xmlns:p14="http://schemas.microsoft.com/office/powerpoint/2010/main" val="35966323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404</TotalTime>
  <Words>412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Сызыкчанын коюлушу</vt:lpstr>
      <vt:lpstr>Сызыкча коюлат:</vt:lpstr>
      <vt:lpstr>Презентация PowerPoint</vt:lpstr>
      <vt:lpstr>Сүйлөм ичине башка бирөөнүн сөзүнөн бөлүп алып киргизилген айрым сөздөр, сөз айкаштары тырмакчага алы-нып, кичине тамга менен башталып жазылат, бирок алды-артынан төл сөзгө тиешелүү тыныш белгилери (үтүрлүү сызыкча, кош чекит) коюлбайт:  </vt:lpstr>
      <vt:lpstr>Чыгарманын ичинде келтирилген бирөөнүн каты тырмакчага алынат:  </vt:lpstr>
      <vt:lpstr>Завод, фабрика, ишканалардын, китеп, газета, жур-налдардын, ыр, күүлөрдүн, орден, медалдардын ж.б. аттары тырмакчага алынат:  </vt:lpstr>
      <vt:lpstr>Өзүнүн түз маанисинде эмес, каймана мааниде же какшык, мыскыл маанисинде колдонулган сөздөр тырмакчага алынат: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Сызыкчанын коюлушу</dc:title>
  <dc:creator>Пользователь</dc:creator>
  <cp:lastModifiedBy>User</cp:lastModifiedBy>
  <cp:revision>5</cp:revision>
  <dcterms:created xsi:type="dcterms:W3CDTF">2024-02-28T02:05:38Z</dcterms:created>
  <dcterms:modified xsi:type="dcterms:W3CDTF">2024-03-09T20:58:18Z</dcterms:modified>
</cp:coreProperties>
</file>