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39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92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5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8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69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3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49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08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2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58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32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517F2-A39D-4B96-974C-F632A5868C77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1C5A0-EB59-472D-B465-A181896B4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2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3144" y="2264230"/>
            <a:ext cx="9402944" cy="9867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атооч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Даражалары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Сын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атооч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жасоочу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мүчөлөрү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9829" y="4905829"/>
            <a:ext cx="9808621" cy="692792"/>
          </a:xfrm>
        </p:spPr>
        <p:txBody>
          <a:bodyPr>
            <a:normAutofit fontScale="85000" lnSpcReduction="20000"/>
          </a:bodyPr>
          <a:lstStyle/>
          <a:p>
            <a:r>
              <a:rPr lang="ky-K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6-класс</a:t>
            </a:r>
            <a:endParaRPr lang="ky-KG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Мугалим: Рыскелдиева А.З</a:t>
            </a:r>
            <a:r>
              <a:rPr lang="ky-K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Буквоежка: Конкурсы, проекты, викторины в 2013-2014 году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372" b="14509"/>
          <a:stretch/>
        </p:blipFill>
        <p:spPr bwMode="auto">
          <a:xfrm>
            <a:off x="3473470" y="2743200"/>
            <a:ext cx="3914301" cy="195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05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Ойлонобуз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Суроо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аркылуу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алардын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сыпатына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мисал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келтиргиле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8028" y="2488633"/>
            <a:ext cx="3435914" cy="232493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                 </a:t>
            </a:r>
          </a:p>
          <a:p>
            <a:endParaRPr lang="ru-RU" dirty="0"/>
          </a:p>
          <a:p>
            <a:r>
              <a:rPr lang="ru-RU" dirty="0" smtClean="0"/>
              <a:t>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13942" y="3280229"/>
            <a:ext cx="2394857" cy="7402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Кандай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Банан | Продукты | Рецепты | ONLINE.U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1851675"/>
            <a:ext cx="1212420" cy="1205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Автомобиль банан | Пикаб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856" y="5169202"/>
            <a:ext cx="2323850" cy="100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Лимон - польза и вред, пищевая ценность, рецепт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62" y="2548315"/>
            <a:ext cx="3788826" cy="147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Собака вельш-корги пемброк: 🐕 фото, описание и характер породы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084" y="4293465"/>
            <a:ext cx="2081490" cy="208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Высокогорский мост заасфальтирован и выходит на испытани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084" y="2196813"/>
            <a:ext cx="2817662" cy="158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 descr="весы — Викисловарь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942" y="4293465"/>
            <a:ext cx="2246135" cy="183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31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мезгилдерине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карата «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кандай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суроого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жооп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бергидей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мисал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згүлө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400" y="1690688"/>
            <a:ext cx="6565900" cy="4486275"/>
          </a:xfrm>
        </p:spPr>
      </p:pic>
    </p:spTree>
    <p:extLst>
      <p:ext uri="{BB962C8B-B14F-4D97-AF65-F5344CB8AC3E}">
        <p14:creationId xmlns:p14="http://schemas.microsoft.com/office/powerpoint/2010/main" val="95903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Жооп жазабыз!Даражалары.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045870"/>
              </p:ext>
            </p:extLst>
          </p:nvPr>
        </p:nvGraphicFramePr>
        <p:xfrm>
          <a:off x="838200" y="1825624"/>
          <a:ext cx="10248900" cy="291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6300">
                  <a:extLst>
                    <a:ext uri="{9D8B030D-6E8A-4147-A177-3AD203B41FA5}">
                      <a16:colId xmlns:a16="http://schemas.microsoft.com/office/drawing/2014/main" val="2236955155"/>
                    </a:ext>
                  </a:extLst>
                </a:gridCol>
                <a:gridCol w="3416300">
                  <a:extLst>
                    <a:ext uri="{9D8B030D-6E8A-4147-A177-3AD203B41FA5}">
                      <a16:colId xmlns:a16="http://schemas.microsoft.com/office/drawing/2014/main" val="4142495278"/>
                    </a:ext>
                  </a:extLst>
                </a:gridCol>
                <a:gridCol w="3416300">
                  <a:extLst>
                    <a:ext uri="{9D8B030D-6E8A-4147-A177-3AD203B41FA5}">
                      <a16:colId xmlns:a16="http://schemas.microsoft.com/office/drawing/2014/main" val="875619413"/>
                    </a:ext>
                  </a:extLst>
                </a:gridCol>
              </a:tblGrid>
              <a:tr h="582295">
                <a:tc>
                  <a:txBody>
                    <a:bodyPr/>
                    <a:lstStyle/>
                    <a:p>
                      <a:r>
                        <a:rPr lang="ky-KG" dirty="0" smtClean="0"/>
                        <a:t>Сын</a:t>
                      </a:r>
                      <a:r>
                        <a:rPr lang="ky-KG" baseline="0" dirty="0" smtClean="0"/>
                        <a:t> атооч даражалары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Мисал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967630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r>
                        <a:rPr lang="ky-KG" dirty="0" smtClean="0"/>
                        <a:t>Жай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кызыл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777114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r>
                        <a:rPr lang="ky-KG" dirty="0" smtClean="0"/>
                        <a:t>Салыштырма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кызылыраак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601570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r>
                        <a:rPr lang="ky-KG" dirty="0" smtClean="0"/>
                        <a:t>Күчөтмө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кыпкызыл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957038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r>
                        <a:rPr lang="ky-KG" dirty="0" smtClean="0"/>
                        <a:t>Басаңдатма</a:t>
                      </a:r>
                      <a:r>
                        <a:rPr lang="ky-KG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кызгылт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05356"/>
                  </a:ext>
                </a:extLst>
              </a:tr>
            </a:tbl>
          </a:graphicData>
        </a:graphic>
      </p:graphicFrame>
      <p:pic>
        <p:nvPicPr>
          <p:cNvPr id="3074" name="Picture 2" descr="Как нарисовать яблоко | Рисунок яблока карандашом, поэтап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930" y="2095500"/>
            <a:ext cx="2231470" cy="240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0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Жооп жазабыз!Сын атоочтун даражаларын жазабыз. Сүрөттү пайдалангыла.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20748"/>
              </p:ext>
            </p:extLst>
          </p:nvPr>
        </p:nvGraphicFramePr>
        <p:xfrm>
          <a:off x="838200" y="1863724"/>
          <a:ext cx="10248900" cy="449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6300">
                  <a:extLst>
                    <a:ext uri="{9D8B030D-6E8A-4147-A177-3AD203B41FA5}">
                      <a16:colId xmlns:a16="http://schemas.microsoft.com/office/drawing/2014/main" val="2236955155"/>
                    </a:ext>
                  </a:extLst>
                </a:gridCol>
                <a:gridCol w="3416300">
                  <a:extLst>
                    <a:ext uri="{9D8B030D-6E8A-4147-A177-3AD203B41FA5}">
                      <a16:colId xmlns:a16="http://schemas.microsoft.com/office/drawing/2014/main" val="4142495278"/>
                    </a:ext>
                  </a:extLst>
                </a:gridCol>
                <a:gridCol w="3416300">
                  <a:extLst>
                    <a:ext uri="{9D8B030D-6E8A-4147-A177-3AD203B41FA5}">
                      <a16:colId xmlns:a16="http://schemas.microsoft.com/office/drawing/2014/main" val="875619413"/>
                    </a:ext>
                  </a:extLst>
                </a:gridCol>
              </a:tblGrid>
              <a:tr h="899795">
                <a:tc>
                  <a:txBody>
                    <a:bodyPr/>
                    <a:lstStyle/>
                    <a:p>
                      <a:r>
                        <a:rPr lang="ky-KG" dirty="0" smtClean="0"/>
                        <a:t>Сын</a:t>
                      </a:r>
                      <a:r>
                        <a:rPr lang="ky-KG" baseline="0" dirty="0" smtClean="0"/>
                        <a:t> атооч даражалары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Мисал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967630"/>
                  </a:ext>
                </a:extLst>
              </a:tr>
              <a:tr h="8997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777114"/>
                  </a:ext>
                </a:extLst>
              </a:tr>
              <a:tr h="8997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сү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601570"/>
                  </a:ext>
                </a:extLst>
              </a:tr>
              <a:tr h="8997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957038"/>
                  </a:ext>
                </a:extLst>
              </a:tr>
              <a:tr h="8997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05356"/>
                  </a:ext>
                </a:extLst>
              </a:tr>
            </a:tbl>
          </a:graphicData>
        </a:graphic>
      </p:graphicFrame>
      <p:sp>
        <p:nvSpPr>
          <p:cNvPr id="3" name="AutoShape 2" descr="233 976 рез. по запросу «Одуванчик желтый» — изображения, стоковые  фотографии, трехмерные объекты и векторная графика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1863724"/>
            <a:ext cx="2779309" cy="449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5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365125"/>
            <a:ext cx="10687050" cy="968375"/>
          </a:xfrm>
        </p:spPr>
        <p:txBody>
          <a:bodyPr>
            <a:normAutofit fontScale="90000"/>
          </a:bodyPr>
          <a:lstStyle/>
          <a:p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 атооч жасоочу мүчөлөрдү улагыла! Сүрөткө карата  мисал жазгыла.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8575" y="2696766"/>
            <a:ext cx="4057650" cy="283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28700" y="2095500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таш-+дай= таштай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8700" y="3276600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57775" y="1466850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43850" y="3638550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750" y="5067300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38850" y="5840016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39350" y="2743200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34350" y="1437084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91700" y="5486400"/>
            <a:ext cx="1905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68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96</Words>
  <Application>Microsoft Office PowerPoint</Application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Сын атооч. Даражалары. Сын атооч жасоочу мүчөлөрү </vt:lpstr>
      <vt:lpstr>Ойлонобуз? Суроо аркылуу алардын сыпатына мисал келтиргиле.</vt:lpstr>
      <vt:lpstr>Жыл мезгилдерине карата «кандай?» деген суроого жооп бергидей мисал түзгүлө. </vt:lpstr>
      <vt:lpstr>Жооп жазабыз!Даражалары.</vt:lpstr>
      <vt:lpstr>Жооп жазабыз!Сын атоочтун даражаларын жазабыз. Сүрөттү пайдалангыла.</vt:lpstr>
      <vt:lpstr>Сын атооч жасоочу мүчөлөрдү улагыла! Сүрөткө карата  мисал жазгыла.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Сын атооч </dc:title>
  <dc:creator>Пользователь</dc:creator>
  <cp:lastModifiedBy>Пользователь</cp:lastModifiedBy>
  <cp:revision>7</cp:revision>
  <dcterms:created xsi:type="dcterms:W3CDTF">2024-03-09T08:24:59Z</dcterms:created>
  <dcterms:modified xsi:type="dcterms:W3CDTF">2024-03-09T09:24:39Z</dcterms:modified>
</cp:coreProperties>
</file>