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1EEC6A-D00B-4D39-8C9A-671C3634D020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2DC3859-AF68-45D3-A091-90CE36733266}">
      <dgm:prSet phldrT="[Текст]"/>
      <dgm:spPr/>
      <dgm:t>
        <a:bodyPr/>
        <a:lstStyle/>
        <a:p>
          <a:r>
            <a:rPr lang="ky-KG" dirty="0" smtClean="0"/>
            <a:t>Сан атооч</a:t>
          </a:r>
          <a:endParaRPr lang="ru-RU" dirty="0"/>
        </a:p>
      </dgm:t>
    </dgm:pt>
    <dgm:pt modelId="{1BE72294-A4ED-4022-BF6B-9082414E7EE0}" type="parTrans" cxnId="{C2809304-EF94-459C-B7C8-D5A6B53F45E5}">
      <dgm:prSet/>
      <dgm:spPr/>
      <dgm:t>
        <a:bodyPr/>
        <a:lstStyle/>
        <a:p>
          <a:endParaRPr lang="ru-RU"/>
        </a:p>
      </dgm:t>
    </dgm:pt>
    <dgm:pt modelId="{E44095BF-67BF-4ED0-A670-C17AF3E91ACA}" type="sibTrans" cxnId="{C2809304-EF94-459C-B7C8-D5A6B53F45E5}">
      <dgm:prSet/>
      <dgm:spPr/>
      <dgm:t>
        <a:bodyPr/>
        <a:lstStyle/>
        <a:p>
          <a:endParaRPr lang="ru-RU"/>
        </a:p>
      </dgm:t>
    </dgm:pt>
    <dgm:pt modelId="{0E3EDCA9-7C11-4365-AB04-778CE0EE58BD}">
      <dgm:prSet phldrT="[Текст]"/>
      <dgm:spPr/>
      <dgm:t>
        <a:bodyPr/>
        <a:lstStyle/>
        <a:p>
          <a:r>
            <a:rPr lang="ky-KG" dirty="0" smtClean="0"/>
            <a:t>бир</a:t>
          </a:r>
          <a:endParaRPr lang="ru-RU" dirty="0"/>
        </a:p>
      </dgm:t>
    </dgm:pt>
    <dgm:pt modelId="{06FBD8B7-72BB-4828-B14A-6974A3BCDE70}" type="parTrans" cxnId="{ABC8E0A8-EDF5-41DF-AE46-154DC97662D6}">
      <dgm:prSet/>
      <dgm:spPr/>
      <dgm:t>
        <a:bodyPr/>
        <a:lstStyle/>
        <a:p>
          <a:endParaRPr lang="ru-RU"/>
        </a:p>
      </dgm:t>
    </dgm:pt>
    <dgm:pt modelId="{314A6059-4C13-482D-92DA-E8C49BB0C5D4}" type="sibTrans" cxnId="{ABC8E0A8-EDF5-41DF-AE46-154DC97662D6}">
      <dgm:prSet/>
      <dgm:spPr/>
      <dgm:t>
        <a:bodyPr/>
        <a:lstStyle/>
        <a:p>
          <a:endParaRPr lang="ru-RU"/>
        </a:p>
      </dgm:t>
    </dgm:pt>
    <dgm:pt modelId="{B2718BA3-BA6E-461C-BBC5-D81E84C2031C}">
      <dgm:prSet phldrT="[Текст]"/>
      <dgm:spPr/>
      <dgm:t>
        <a:bodyPr/>
        <a:lstStyle/>
        <a:p>
          <a:r>
            <a:rPr lang="ky-KG" dirty="0" smtClean="0"/>
            <a:t>биринчи</a:t>
          </a:r>
          <a:endParaRPr lang="ru-RU" dirty="0"/>
        </a:p>
      </dgm:t>
    </dgm:pt>
    <dgm:pt modelId="{9B5E63C8-4715-4429-9DB8-6383EF7BB833}" type="parTrans" cxnId="{A0DD828B-134C-491E-91E4-A8C1229C7B8C}">
      <dgm:prSet/>
      <dgm:spPr/>
      <dgm:t>
        <a:bodyPr/>
        <a:lstStyle/>
        <a:p>
          <a:endParaRPr lang="ru-RU"/>
        </a:p>
      </dgm:t>
    </dgm:pt>
    <dgm:pt modelId="{5711348C-E3BA-4BBE-868C-AEE1475AAA85}" type="sibTrans" cxnId="{A0DD828B-134C-491E-91E4-A8C1229C7B8C}">
      <dgm:prSet/>
      <dgm:spPr/>
      <dgm:t>
        <a:bodyPr/>
        <a:lstStyle/>
        <a:p>
          <a:endParaRPr lang="ru-RU"/>
        </a:p>
      </dgm:t>
    </dgm:pt>
    <dgm:pt modelId="{73652404-8150-4760-93D5-152C27BADB79}">
      <dgm:prSet phldrT="[Текст]"/>
      <dgm:spPr/>
      <dgm:t>
        <a:bodyPr/>
        <a:lstStyle/>
        <a:p>
          <a:r>
            <a:rPr lang="ky-KG" dirty="0" smtClean="0"/>
            <a:t>бештей</a:t>
          </a:r>
          <a:endParaRPr lang="ru-RU" dirty="0"/>
        </a:p>
      </dgm:t>
    </dgm:pt>
    <dgm:pt modelId="{2DE7501C-F2F6-4B7D-9451-421837153EBA}" type="parTrans" cxnId="{D810F420-CFF9-4E22-853C-DAA61DCD9716}">
      <dgm:prSet/>
      <dgm:spPr/>
      <dgm:t>
        <a:bodyPr/>
        <a:lstStyle/>
        <a:p>
          <a:endParaRPr lang="ru-RU"/>
        </a:p>
      </dgm:t>
    </dgm:pt>
    <dgm:pt modelId="{4181B180-AF7D-4AFB-841C-F5793E2BD437}" type="sibTrans" cxnId="{D810F420-CFF9-4E22-853C-DAA61DCD9716}">
      <dgm:prSet/>
      <dgm:spPr/>
      <dgm:t>
        <a:bodyPr/>
        <a:lstStyle/>
        <a:p>
          <a:endParaRPr lang="ru-RU"/>
        </a:p>
      </dgm:t>
    </dgm:pt>
    <dgm:pt modelId="{A6273CCC-1673-4141-867D-80DC1246F39D}">
      <dgm:prSet phldrT="[Текст]"/>
      <dgm:spPr/>
      <dgm:t>
        <a:bodyPr/>
        <a:lstStyle/>
        <a:p>
          <a:r>
            <a:rPr lang="ky-KG" dirty="0" smtClean="0"/>
            <a:t>бирөө</a:t>
          </a:r>
          <a:endParaRPr lang="ru-RU" dirty="0"/>
        </a:p>
      </dgm:t>
    </dgm:pt>
    <dgm:pt modelId="{6F371F63-53C3-4E6C-B9D9-E38AE62BEA80}" type="parTrans" cxnId="{B00EF275-E290-4865-9B8E-55BBA714D999}">
      <dgm:prSet/>
      <dgm:spPr/>
      <dgm:t>
        <a:bodyPr/>
        <a:lstStyle/>
        <a:p>
          <a:endParaRPr lang="ru-RU"/>
        </a:p>
      </dgm:t>
    </dgm:pt>
    <dgm:pt modelId="{F3B7ADC4-42D4-4064-8206-5D84E9E2E0B9}" type="sibTrans" cxnId="{B00EF275-E290-4865-9B8E-55BBA714D999}">
      <dgm:prSet/>
      <dgm:spPr/>
      <dgm:t>
        <a:bodyPr/>
        <a:lstStyle/>
        <a:p>
          <a:endParaRPr lang="ru-RU"/>
        </a:p>
      </dgm:t>
    </dgm:pt>
    <dgm:pt modelId="{F05B2559-C905-42F5-985C-B289A4CD09D6}">
      <dgm:prSet phldrT="[Текст]"/>
      <dgm:spPr/>
      <dgm:t>
        <a:bodyPr/>
        <a:lstStyle/>
        <a:p>
          <a:r>
            <a:rPr lang="ky-KG" dirty="0" smtClean="0"/>
            <a:t>үч-үчтөн</a:t>
          </a:r>
          <a:endParaRPr lang="ru-RU" dirty="0"/>
        </a:p>
      </dgm:t>
    </dgm:pt>
    <dgm:pt modelId="{B2C34D87-02B3-4E56-AB2A-27C7FF658199}" type="parTrans" cxnId="{D4BEEBD3-ED52-44B9-9DDF-5315CBCFD0B2}">
      <dgm:prSet/>
      <dgm:spPr/>
      <dgm:t>
        <a:bodyPr/>
        <a:lstStyle/>
        <a:p>
          <a:endParaRPr lang="ru-RU"/>
        </a:p>
      </dgm:t>
    </dgm:pt>
    <dgm:pt modelId="{F4BD85C9-2E1F-4E3A-8D0F-58B122C909B6}" type="sibTrans" cxnId="{D4BEEBD3-ED52-44B9-9DDF-5315CBCFD0B2}">
      <dgm:prSet/>
      <dgm:spPr/>
      <dgm:t>
        <a:bodyPr/>
        <a:lstStyle/>
        <a:p>
          <a:endParaRPr lang="ru-RU"/>
        </a:p>
      </dgm:t>
    </dgm:pt>
    <dgm:pt modelId="{9E0DC1E0-8A49-4F57-ADE9-20C623D7C16B}">
      <dgm:prSet phldrT="[Текст]"/>
      <dgm:spPr/>
      <dgm:t>
        <a:bodyPr/>
        <a:lstStyle/>
        <a:p>
          <a:r>
            <a:rPr lang="ky-KG" dirty="0" smtClean="0"/>
            <a:t>экиден бир</a:t>
          </a:r>
          <a:endParaRPr lang="ru-RU" dirty="0"/>
        </a:p>
      </dgm:t>
    </dgm:pt>
    <dgm:pt modelId="{85A606B2-175E-4944-B89F-1F2901E6EDDC}" type="parTrans" cxnId="{A1A90856-9EE4-454A-9C7C-782A5BD67C0A}">
      <dgm:prSet/>
      <dgm:spPr/>
      <dgm:t>
        <a:bodyPr/>
        <a:lstStyle/>
        <a:p>
          <a:endParaRPr lang="ru-RU"/>
        </a:p>
      </dgm:t>
    </dgm:pt>
    <dgm:pt modelId="{46DC439D-8BA3-4C74-B4CD-B9B0F7284D9B}" type="sibTrans" cxnId="{A1A90856-9EE4-454A-9C7C-782A5BD67C0A}">
      <dgm:prSet/>
      <dgm:spPr/>
      <dgm:t>
        <a:bodyPr/>
        <a:lstStyle/>
        <a:p>
          <a:endParaRPr lang="ru-RU"/>
        </a:p>
      </dgm:t>
    </dgm:pt>
    <dgm:pt modelId="{5C0A9C5A-B71B-4F9B-833C-992D3C422151}" type="pres">
      <dgm:prSet presAssocID="{C21EEC6A-D00B-4D39-8C9A-671C3634D020}" presName="composite" presStyleCnt="0">
        <dgm:presLayoutVars>
          <dgm:chMax val="1"/>
          <dgm:dir/>
          <dgm:resizeHandles val="exact"/>
        </dgm:presLayoutVars>
      </dgm:prSet>
      <dgm:spPr/>
    </dgm:pt>
    <dgm:pt modelId="{7E30E0EF-DDB6-40B9-B4C3-14183E23FF7B}" type="pres">
      <dgm:prSet presAssocID="{C21EEC6A-D00B-4D39-8C9A-671C3634D020}" presName="radial" presStyleCnt="0">
        <dgm:presLayoutVars>
          <dgm:animLvl val="ctr"/>
        </dgm:presLayoutVars>
      </dgm:prSet>
      <dgm:spPr/>
    </dgm:pt>
    <dgm:pt modelId="{6D3F864E-DE67-43C5-9BDE-A04E65F0FFE3}" type="pres">
      <dgm:prSet presAssocID="{32DC3859-AF68-45D3-A091-90CE36733266}" presName="centerShape" presStyleLbl="vennNode1" presStyleIdx="0" presStyleCnt="7"/>
      <dgm:spPr/>
      <dgm:t>
        <a:bodyPr/>
        <a:lstStyle/>
        <a:p>
          <a:endParaRPr lang="ru-RU"/>
        </a:p>
      </dgm:t>
    </dgm:pt>
    <dgm:pt modelId="{9FFE3F4D-2C1B-4032-96D4-7EFB8658E423}" type="pres">
      <dgm:prSet presAssocID="{0E3EDCA9-7C11-4365-AB04-778CE0EE58BD}" presName="node" presStyleLbl="vennNode1" presStyleIdx="1" presStyleCnt="7">
        <dgm:presLayoutVars>
          <dgm:bulletEnabled val="1"/>
        </dgm:presLayoutVars>
      </dgm:prSet>
      <dgm:spPr/>
    </dgm:pt>
    <dgm:pt modelId="{F99C8E51-1D30-4072-BE62-C6FE27B1F364}" type="pres">
      <dgm:prSet presAssocID="{B2718BA3-BA6E-461C-BBC5-D81E84C2031C}" presName="node" presStyleLbl="vennNode1" presStyleIdx="2" presStyleCnt="7" custRadScaleRad="99077">
        <dgm:presLayoutVars>
          <dgm:bulletEnabled val="1"/>
        </dgm:presLayoutVars>
      </dgm:prSet>
      <dgm:spPr/>
    </dgm:pt>
    <dgm:pt modelId="{FA0E2E84-CBC2-4F99-8295-6810DB46385B}" type="pres">
      <dgm:prSet presAssocID="{73652404-8150-4760-93D5-152C27BADB79}" presName="node" presStyleLbl="vennNode1" presStyleIdx="3" presStyleCnt="7">
        <dgm:presLayoutVars>
          <dgm:bulletEnabled val="1"/>
        </dgm:presLayoutVars>
      </dgm:prSet>
      <dgm:spPr/>
    </dgm:pt>
    <dgm:pt modelId="{D7E26A0A-E7C0-4F53-9130-3585FB61DA31}" type="pres">
      <dgm:prSet presAssocID="{F05B2559-C905-42F5-985C-B289A4CD09D6}" presName="node" presStyleLbl="vennNode1" presStyleIdx="4" presStyleCnt="7" custScaleX="93810">
        <dgm:presLayoutVars>
          <dgm:bulletEnabled val="1"/>
        </dgm:presLayoutVars>
      </dgm:prSet>
      <dgm:spPr/>
    </dgm:pt>
    <dgm:pt modelId="{E07EFFC9-6C8B-41AB-8EF0-5B258DB1F82C}" type="pres">
      <dgm:prSet presAssocID="{A6273CCC-1673-4141-867D-80DC1246F39D}" presName="node" presStyleLbl="vennNode1" presStyleIdx="5" presStyleCnt="7" custRadScaleRad="116717" custRadScaleInc="97965">
        <dgm:presLayoutVars>
          <dgm:bulletEnabled val="1"/>
        </dgm:presLayoutVars>
      </dgm:prSet>
      <dgm:spPr/>
    </dgm:pt>
    <dgm:pt modelId="{D3E44ADA-4210-40AB-9E9A-D1959F91AE60}" type="pres">
      <dgm:prSet presAssocID="{9E0DC1E0-8A49-4F57-ADE9-20C623D7C16B}" presName="node" presStyleLbl="vennNode1" presStyleIdx="6" presStyleCnt="7" custRadScaleRad="117088" custRadScaleInc="-96942">
        <dgm:presLayoutVars>
          <dgm:bulletEnabled val="1"/>
        </dgm:presLayoutVars>
      </dgm:prSet>
      <dgm:spPr/>
    </dgm:pt>
  </dgm:ptLst>
  <dgm:cxnLst>
    <dgm:cxn modelId="{B00EF275-E290-4865-9B8E-55BBA714D999}" srcId="{32DC3859-AF68-45D3-A091-90CE36733266}" destId="{A6273CCC-1673-4141-867D-80DC1246F39D}" srcOrd="4" destOrd="0" parTransId="{6F371F63-53C3-4E6C-B9D9-E38AE62BEA80}" sibTransId="{F3B7ADC4-42D4-4064-8206-5D84E9E2E0B9}"/>
    <dgm:cxn modelId="{8B0A0181-5C7B-4907-BF95-7D6AE78A1621}" type="presOf" srcId="{F05B2559-C905-42F5-985C-B289A4CD09D6}" destId="{D7E26A0A-E7C0-4F53-9130-3585FB61DA31}" srcOrd="0" destOrd="0" presId="urn:microsoft.com/office/officeart/2005/8/layout/radial3"/>
    <dgm:cxn modelId="{9CA51AD5-F871-4C39-B400-FE72B12C4CF9}" type="presOf" srcId="{73652404-8150-4760-93D5-152C27BADB79}" destId="{FA0E2E84-CBC2-4F99-8295-6810DB46385B}" srcOrd="0" destOrd="0" presId="urn:microsoft.com/office/officeart/2005/8/layout/radial3"/>
    <dgm:cxn modelId="{C2809304-EF94-459C-B7C8-D5A6B53F45E5}" srcId="{C21EEC6A-D00B-4D39-8C9A-671C3634D020}" destId="{32DC3859-AF68-45D3-A091-90CE36733266}" srcOrd="0" destOrd="0" parTransId="{1BE72294-A4ED-4022-BF6B-9082414E7EE0}" sibTransId="{E44095BF-67BF-4ED0-A670-C17AF3E91ACA}"/>
    <dgm:cxn modelId="{EDA79B25-E8B8-41A5-99D7-2A08294F83A2}" type="presOf" srcId="{32DC3859-AF68-45D3-A091-90CE36733266}" destId="{6D3F864E-DE67-43C5-9BDE-A04E65F0FFE3}" srcOrd="0" destOrd="0" presId="urn:microsoft.com/office/officeart/2005/8/layout/radial3"/>
    <dgm:cxn modelId="{ED6D2A2E-4B38-430E-88F3-C279C5F89160}" type="presOf" srcId="{9E0DC1E0-8A49-4F57-ADE9-20C623D7C16B}" destId="{D3E44ADA-4210-40AB-9E9A-D1959F91AE60}" srcOrd="0" destOrd="0" presId="urn:microsoft.com/office/officeart/2005/8/layout/radial3"/>
    <dgm:cxn modelId="{D4BEEBD3-ED52-44B9-9DDF-5315CBCFD0B2}" srcId="{32DC3859-AF68-45D3-A091-90CE36733266}" destId="{F05B2559-C905-42F5-985C-B289A4CD09D6}" srcOrd="3" destOrd="0" parTransId="{B2C34D87-02B3-4E56-AB2A-27C7FF658199}" sibTransId="{F4BD85C9-2E1F-4E3A-8D0F-58B122C909B6}"/>
    <dgm:cxn modelId="{ABC8E0A8-EDF5-41DF-AE46-154DC97662D6}" srcId="{32DC3859-AF68-45D3-A091-90CE36733266}" destId="{0E3EDCA9-7C11-4365-AB04-778CE0EE58BD}" srcOrd="0" destOrd="0" parTransId="{06FBD8B7-72BB-4828-B14A-6974A3BCDE70}" sibTransId="{314A6059-4C13-482D-92DA-E8C49BB0C5D4}"/>
    <dgm:cxn modelId="{A6407FDD-BCBD-42B4-8EBB-5EDF7A503610}" type="presOf" srcId="{A6273CCC-1673-4141-867D-80DC1246F39D}" destId="{E07EFFC9-6C8B-41AB-8EF0-5B258DB1F82C}" srcOrd="0" destOrd="0" presId="urn:microsoft.com/office/officeart/2005/8/layout/radial3"/>
    <dgm:cxn modelId="{A1A90856-9EE4-454A-9C7C-782A5BD67C0A}" srcId="{32DC3859-AF68-45D3-A091-90CE36733266}" destId="{9E0DC1E0-8A49-4F57-ADE9-20C623D7C16B}" srcOrd="5" destOrd="0" parTransId="{85A606B2-175E-4944-B89F-1F2901E6EDDC}" sibTransId="{46DC439D-8BA3-4C74-B4CD-B9B0F7284D9B}"/>
    <dgm:cxn modelId="{D2D45421-90FA-4524-9338-85E395F10047}" type="presOf" srcId="{0E3EDCA9-7C11-4365-AB04-778CE0EE58BD}" destId="{9FFE3F4D-2C1B-4032-96D4-7EFB8658E423}" srcOrd="0" destOrd="0" presId="urn:microsoft.com/office/officeart/2005/8/layout/radial3"/>
    <dgm:cxn modelId="{D810F420-CFF9-4E22-853C-DAA61DCD9716}" srcId="{32DC3859-AF68-45D3-A091-90CE36733266}" destId="{73652404-8150-4760-93D5-152C27BADB79}" srcOrd="2" destOrd="0" parTransId="{2DE7501C-F2F6-4B7D-9451-421837153EBA}" sibTransId="{4181B180-AF7D-4AFB-841C-F5793E2BD437}"/>
    <dgm:cxn modelId="{B77E6651-A403-4E77-93B9-FB9063545753}" type="presOf" srcId="{C21EEC6A-D00B-4D39-8C9A-671C3634D020}" destId="{5C0A9C5A-B71B-4F9B-833C-992D3C422151}" srcOrd="0" destOrd="0" presId="urn:microsoft.com/office/officeart/2005/8/layout/radial3"/>
    <dgm:cxn modelId="{54D85107-F8AA-4F97-A2DA-CBFDB481AD74}" type="presOf" srcId="{B2718BA3-BA6E-461C-BBC5-D81E84C2031C}" destId="{F99C8E51-1D30-4072-BE62-C6FE27B1F364}" srcOrd="0" destOrd="0" presId="urn:microsoft.com/office/officeart/2005/8/layout/radial3"/>
    <dgm:cxn modelId="{A0DD828B-134C-491E-91E4-A8C1229C7B8C}" srcId="{32DC3859-AF68-45D3-A091-90CE36733266}" destId="{B2718BA3-BA6E-461C-BBC5-D81E84C2031C}" srcOrd="1" destOrd="0" parTransId="{9B5E63C8-4715-4429-9DB8-6383EF7BB833}" sibTransId="{5711348C-E3BA-4BBE-868C-AEE1475AAA85}"/>
    <dgm:cxn modelId="{90E3BAFA-5BA6-4C2B-833C-E9D6CB0B937D}" type="presParOf" srcId="{5C0A9C5A-B71B-4F9B-833C-992D3C422151}" destId="{7E30E0EF-DDB6-40B9-B4C3-14183E23FF7B}" srcOrd="0" destOrd="0" presId="urn:microsoft.com/office/officeart/2005/8/layout/radial3"/>
    <dgm:cxn modelId="{EA5F9CD9-D052-4F5C-B9C1-A6F09B194C0E}" type="presParOf" srcId="{7E30E0EF-DDB6-40B9-B4C3-14183E23FF7B}" destId="{6D3F864E-DE67-43C5-9BDE-A04E65F0FFE3}" srcOrd="0" destOrd="0" presId="urn:microsoft.com/office/officeart/2005/8/layout/radial3"/>
    <dgm:cxn modelId="{96AEF7E9-B8A4-421C-9E2D-59BBD4D91CA0}" type="presParOf" srcId="{7E30E0EF-DDB6-40B9-B4C3-14183E23FF7B}" destId="{9FFE3F4D-2C1B-4032-96D4-7EFB8658E423}" srcOrd="1" destOrd="0" presId="urn:microsoft.com/office/officeart/2005/8/layout/radial3"/>
    <dgm:cxn modelId="{B2B7CE2D-4C6D-4BDE-9DEE-0D8D4988B95A}" type="presParOf" srcId="{7E30E0EF-DDB6-40B9-B4C3-14183E23FF7B}" destId="{F99C8E51-1D30-4072-BE62-C6FE27B1F364}" srcOrd="2" destOrd="0" presId="urn:microsoft.com/office/officeart/2005/8/layout/radial3"/>
    <dgm:cxn modelId="{243C770A-5276-49AC-9F0A-B50628111821}" type="presParOf" srcId="{7E30E0EF-DDB6-40B9-B4C3-14183E23FF7B}" destId="{FA0E2E84-CBC2-4F99-8295-6810DB46385B}" srcOrd="3" destOrd="0" presId="urn:microsoft.com/office/officeart/2005/8/layout/radial3"/>
    <dgm:cxn modelId="{03E2D37A-601E-4198-8020-4859FC9E9CA6}" type="presParOf" srcId="{7E30E0EF-DDB6-40B9-B4C3-14183E23FF7B}" destId="{D7E26A0A-E7C0-4F53-9130-3585FB61DA31}" srcOrd="4" destOrd="0" presId="urn:microsoft.com/office/officeart/2005/8/layout/radial3"/>
    <dgm:cxn modelId="{19A70E15-FFCC-4B1A-9C23-C9B3B6F75243}" type="presParOf" srcId="{7E30E0EF-DDB6-40B9-B4C3-14183E23FF7B}" destId="{E07EFFC9-6C8B-41AB-8EF0-5B258DB1F82C}" srcOrd="5" destOrd="0" presId="urn:microsoft.com/office/officeart/2005/8/layout/radial3"/>
    <dgm:cxn modelId="{19BD3E9F-2E0C-48BB-9528-D78BFFE7E59F}" type="presParOf" srcId="{7E30E0EF-DDB6-40B9-B4C3-14183E23FF7B}" destId="{D3E44ADA-4210-40AB-9E9A-D1959F91AE60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1EEC6A-D00B-4D39-8C9A-671C3634D020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2DC3859-AF68-45D3-A091-90CE36733266}">
      <dgm:prSet phldrT="[Текст]"/>
      <dgm:spPr/>
      <dgm:t>
        <a:bodyPr/>
        <a:lstStyle/>
        <a:p>
          <a:r>
            <a:rPr lang="ky-KG" dirty="0" smtClean="0"/>
            <a:t>Сан атооч</a:t>
          </a:r>
          <a:endParaRPr lang="ru-RU" dirty="0"/>
        </a:p>
      </dgm:t>
    </dgm:pt>
    <dgm:pt modelId="{1BE72294-A4ED-4022-BF6B-9082414E7EE0}" type="parTrans" cxnId="{C2809304-EF94-459C-B7C8-D5A6B53F45E5}">
      <dgm:prSet/>
      <dgm:spPr/>
      <dgm:t>
        <a:bodyPr/>
        <a:lstStyle/>
        <a:p>
          <a:endParaRPr lang="ru-RU"/>
        </a:p>
      </dgm:t>
    </dgm:pt>
    <dgm:pt modelId="{E44095BF-67BF-4ED0-A670-C17AF3E91ACA}" type="sibTrans" cxnId="{C2809304-EF94-459C-B7C8-D5A6B53F45E5}">
      <dgm:prSet/>
      <dgm:spPr/>
      <dgm:t>
        <a:bodyPr/>
        <a:lstStyle/>
        <a:p>
          <a:endParaRPr lang="ru-RU"/>
        </a:p>
      </dgm:t>
    </dgm:pt>
    <dgm:pt modelId="{0E3EDCA9-7C11-4365-AB04-778CE0EE58BD}">
      <dgm:prSet phldrT="[Текст]"/>
      <dgm:spPr/>
      <dgm:t>
        <a:bodyPr/>
        <a:lstStyle/>
        <a:p>
          <a:r>
            <a:rPr lang="ky-KG" dirty="0" smtClean="0"/>
            <a:t>Эсептик </a:t>
          </a:r>
          <a:endParaRPr lang="ru-RU" dirty="0"/>
        </a:p>
      </dgm:t>
    </dgm:pt>
    <dgm:pt modelId="{06FBD8B7-72BB-4828-B14A-6974A3BCDE70}" type="parTrans" cxnId="{ABC8E0A8-EDF5-41DF-AE46-154DC97662D6}">
      <dgm:prSet/>
      <dgm:spPr/>
      <dgm:t>
        <a:bodyPr/>
        <a:lstStyle/>
        <a:p>
          <a:endParaRPr lang="ru-RU"/>
        </a:p>
      </dgm:t>
    </dgm:pt>
    <dgm:pt modelId="{314A6059-4C13-482D-92DA-E8C49BB0C5D4}" type="sibTrans" cxnId="{ABC8E0A8-EDF5-41DF-AE46-154DC97662D6}">
      <dgm:prSet/>
      <dgm:spPr/>
      <dgm:t>
        <a:bodyPr/>
        <a:lstStyle/>
        <a:p>
          <a:endParaRPr lang="ru-RU"/>
        </a:p>
      </dgm:t>
    </dgm:pt>
    <dgm:pt modelId="{B2718BA3-BA6E-461C-BBC5-D81E84C2031C}">
      <dgm:prSet phldrT="[Текст]"/>
      <dgm:spPr/>
      <dgm:t>
        <a:bodyPr/>
        <a:lstStyle/>
        <a:p>
          <a:r>
            <a:rPr lang="ky-KG" dirty="0" smtClean="0"/>
            <a:t>Иреттик </a:t>
          </a:r>
          <a:endParaRPr lang="ru-RU" dirty="0"/>
        </a:p>
      </dgm:t>
    </dgm:pt>
    <dgm:pt modelId="{9B5E63C8-4715-4429-9DB8-6383EF7BB833}" type="parTrans" cxnId="{A0DD828B-134C-491E-91E4-A8C1229C7B8C}">
      <dgm:prSet/>
      <dgm:spPr/>
      <dgm:t>
        <a:bodyPr/>
        <a:lstStyle/>
        <a:p>
          <a:endParaRPr lang="ru-RU"/>
        </a:p>
      </dgm:t>
    </dgm:pt>
    <dgm:pt modelId="{5711348C-E3BA-4BBE-868C-AEE1475AAA85}" type="sibTrans" cxnId="{A0DD828B-134C-491E-91E4-A8C1229C7B8C}">
      <dgm:prSet/>
      <dgm:spPr/>
      <dgm:t>
        <a:bodyPr/>
        <a:lstStyle/>
        <a:p>
          <a:endParaRPr lang="ru-RU"/>
        </a:p>
      </dgm:t>
    </dgm:pt>
    <dgm:pt modelId="{73652404-8150-4760-93D5-152C27BADB79}">
      <dgm:prSet phldrT="[Текст]"/>
      <dgm:spPr/>
      <dgm:t>
        <a:bodyPr/>
        <a:lstStyle/>
        <a:p>
          <a:r>
            <a:rPr lang="ky-KG" dirty="0" smtClean="0"/>
            <a:t>Чамалама </a:t>
          </a:r>
          <a:endParaRPr lang="ru-RU" dirty="0"/>
        </a:p>
      </dgm:t>
    </dgm:pt>
    <dgm:pt modelId="{2DE7501C-F2F6-4B7D-9451-421837153EBA}" type="parTrans" cxnId="{D810F420-CFF9-4E22-853C-DAA61DCD9716}">
      <dgm:prSet/>
      <dgm:spPr/>
      <dgm:t>
        <a:bodyPr/>
        <a:lstStyle/>
        <a:p>
          <a:endParaRPr lang="ru-RU"/>
        </a:p>
      </dgm:t>
    </dgm:pt>
    <dgm:pt modelId="{4181B180-AF7D-4AFB-841C-F5793E2BD437}" type="sibTrans" cxnId="{D810F420-CFF9-4E22-853C-DAA61DCD9716}">
      <dgm:prSet/>
      <dgm:spPr/>
      <dgm:t>
        <a:bodyPr/>
        <a:lstStyle/>
        <a:p>
          <a:endParaRPr lang="ru-RU"/>
        </a:p>
      </dgm:t>
    </dgm:pt>
    <dgm:pt modelId="{A6273CCC-1673-4141-867D-80DC1246F39D}">
      <dgm:prSet phldrT="[Текст]"/>
      <dgm:spPr/>
      <dgm:t>
        <a:bodyPr/>
        <a:lstStyle/>
        <a:p>
          <a:r>
            <a:rPr lang="ky-KG" dirty="0" smtClean="0"/>
            <a:t>Жамдама </a:t>
          </a:r>
          <a:endParaRPr lang="ru-RU" dirty="0"/>
        </a:p>
      </dgm:t>
    </dgm:pt>
    <dgm:pt modelId="{6F371F63-53C3-4E6C-B9D9-E38AE62BEA80}" type="parTrans" cxnId="{B00EF275-E290-4865-9B8E-55BBA714D999}">
      <dgm:prSet/>
      <dgm:spPr/>
      <dgm:t>
        <a:bodyPr/>
        <a:lstStyle/>
        <a:p>
          <a:endParaRPr lang="ru-RU"/>
        </a:p>
      </dgm:t>
    </dgm:pt>
    <dgm:pt modelId="{F3B7ADC4-42D4-4064-8206-5D84E9E2E0B9}" type="sibTrans" cxnId="{B00EF275-E290-4865-9B8E-55BBA714D999}">
      <dgm:prSet/>
      <dgm:spPr/>
      <dgm:t>
        <a:bodyPr/>
        <a:lstStyle/>
        <a:p>
          <a:endParaRPr lang="ru-RU"/>
        </a:p>
      </dgm:t>
    </dgm:pt>
    <dgm:pt modelId="{F05B2559-C905-42F5-985C-B289A4CD09D6}">
      <dgm:prSet phldrT="[Текст]"/>
      <dgm:spPr/>
      <dgm:t>
        <a:bodyPr/>
        <a:lstStyle/>
        <a:p>
          <a:r>
            <a:rPr lang="ky-KG" dirty="0" smtClean="0"/>
            <a:t>Топ </a:t>
          </a:r>
          <a:endParaRPr lang="ru-RU" dirty="0"/>
        </a:p>
      </dgm:t>
    </dgm:pt>
    <dgm:pt modelId="{B2C34D87-02B3-4E56-AB2A-27C7FF658199}" type="parTrans" cxnId="{D4BEEBD3-ED52-44B9-9DDF-5315CBCFD0B2}">
      <dgm:prSet/>
      <dgm:spPr/>
      <dgm:t>
        <a:bodyPr/>
        <a:lstStyle/>
        <a:p>
          <a:endParaRPr lang="ru-RU"/>
        </a:p>
      </dgm:t>
    </dgm:pt>
    <dgm:pt modelId="{F4BD85C9-2E1F-4E3A-8D0F-58B122C909B6}" type="sibTrans" cxnId="{D4BEEBD3-ED52-44B9-9DDF-5315CBCFD0B2}">
      <dgm:prSet/>
      <dgm:spPr/>
      <dgm:t>
        <a:bodyPr/>
        <a:lstStyle/>
        <a:p>
          <a:endParaRPr lang="ru-RU"/>
        </a:p>
      </dgm:t>
    </dgm:pt>
    <dgm:pt modelId="{9E0DC1E0-8A49-4F57-ADE9-20C623D7C16B}">
      <dgm:prSet phldrT="[Текст]"/>
      <dgm:spPr/>
      <dgm:t>
        <a:bodyPr/>
        <a:lstStyle/>
        <a:p>
          <a:r>
            <a:rPr lang="ky-KG" dirty="0" smtClean="0"/>
            <a:t>бөлчөк</a:t>
          </a:r>
          <a:endParaRPr lang="ru-RU" dirty="0"/>
        </a:p>
      </dgm:t>
    </dgm:pt>
    <dgm:pt modelId="{85A606B2-175E-4944-B89F-1F2901E6EDDC}" type="parTrans" cxnId="{A1A90856-9EE4-454A-9C7C-782A5BD67C0A}">
      <dgm:prSet/>
      <dgm:spPr/>
      <dgm:t>
        <a:bodyPr/>
        <a:lstStyle/>
        <a:p>
          <a:endParaRPr lang="ru-RU"/>
        </a:p>
      </dgm:t>
    </dgm:pt>
    <dgm:pt modelId="{46DC439D-8BA3-4C74-B4CD-B9B0F7284D9B}" type="sibTrans" cxnId="{A1A90856-9EE4-454A-9C7C-782A5BD67C0A}">
      <dgm:prSet/>
      <dgm:spPr/>
      <dgm:t>
        <a:bodyPr/>
        <a:lstStyle/>
        <a:p>
          <a:endParaRPr lang="ru-RU"/>
        </a:p>
      </dgm:t>
    </dgm:pt>
    <dgm:pt modelId="{5C0A9C5A-B71B-4F9B-833C-992D3C422151}" type="pres">
      <dgm:prSet presAssocID="{C21EEC6A-D00B-4D39-8C9A-671C3634D020}" presName="composite" presStyleCnt="0">
        <dgm:presLayoutVars>
          <dgm:chMax val="1"/>
          <dgm:dir/>
          <dgm:resizeHandles val="exact"/>
        </dgm:presLayoutVars>
      </dgm:prSet>
      <dgm:spPr/>
    </dgm:pt>
    <dgm:pt modelId="{7E30E0EF-DDB6-40B9-B4C3-14183E23FF7B}" type="pres">
      <dgm:prSet presAssocID="{C21EEC6A-D00B-4D39-8C9A-671C3634D020}" presName="radial" presStyleCnt="0">
        <dgm:presLayoutVars>
          <dgm:animLvl val="ctr"/>
        </dgm:presLayoutVars>
      </dgm:prSet>
      <dgm:spPr/>
    </dgm:pt>
    <dgm:pt modelId="{6D3F864E-DE67-43C5-9BDE-A04E65F0FFE3}" type="pres">
      <dgm:prSet presAssocID="{32DC3859-AF68-45D3-A091-90CE36733266}" presName="centerShape" presStyleLbl="vennNode1" presStyleIdx="0" presStyleCnt="7" custScaleX="135904"/>
      <dgm:spPr/>
      <dgm:t>
        <a:bodyPr/>
        <a:lstStyle/>
        <a:p>
          <a:endParaRPr lang="ru-RU"/>
        </a:p>
      </dgm:t>
    </dgm:pt>
    <dgm:pt modelId="{9FFE3F4D-2C1B-4032-96D4-7EFB8658E423}" type="pres">
      <dgm:prSet presAssocID="{0E3EDCA9-7C11-4365-AB04-778CE0EE58BD}" presName="node" presStyleLbl="vennNode1" presStyleIdx="1" presStyleCnt="7">
        <dgm:presLayoutVars>
          <dgm:bulletEnabled val="1"/>
        </dgm:presLayoutVars>
      </dgm:prSet>
      <dgm:spPr/>
    </dgm:pt>
    <dgm:pt modelId="{F99C8E51-1D30-4072-BE62-C6FE27B1F364}" type="pres">
      <dgm:prSet presAssocID="{B2718BA3-BA6E-461C-BBC5-D81E84C2031C}" presName="node" presStyleLbl="vennNode1" presStyleIdx="2" presStyleCnt="7" custRadScaleRad="99077">
        <dgm:presLayoutVars>
          <dgm:bulletEnabled val="1"/>
        </dgm:presLayoutVars>
      </dgm:prSet>
      <dgm:spPr/>
    </dgm:pt>
    <dgm:pt modelId="{FA0E2E84-CBC2-4F99-8295-6810DB46385B}" type="pres">
      <dgm:prSet presAssocID="{73652404-8150-4760-93D5-152C27BADB79}" presName="node" presStyleLbl="vennNode1" presStyleIdx="3" presStyleCnt="7">
        <dgm:presLayoutVars>
          <dgm:bulletEnabled val="1"/>
        </dgm:presLayoutVars>
      </dgm:prSet>
      <dgm:spPr/>
    </dgm:pt>
    <dgm:pt modelId="{D7E26A0A-E7C0-4F53-9130-3585FB61DA31}" type="pres">
      <dgm:prSet presAssocID="{F05B2559-C905-42F5-985C-B289A4CD09D6}" presName="node" presStyleLbl="vennNode1" presStyleIdx="4" presStyleCnt="7" custScaleX="93810">
        <dgm:presLayoutVars>
          <dgm:bulletEnabled val="1"/>
        </dgm:presLayoutVars>
      </dgm:prSet>
      <dgm:spPr/>
    </dgm:pt>
    <dgm:pt modelId="{E07EFFC9-6C8B-41AB-8EF0-5B258DB1F82C}" type="pres">
      <dgm:prSet presAssocID="{A6273CCC-1673-4141-867D-80DC1246F39D}" presName="node" presStyleLbl="vennNode1" presStyleIdx="5" presStyleCnt="7" custRadScaleRad="116717" custRadScaleInc="97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E44ADA-4210-40AB-9E9A-D1959F91AE60}" type="pres">
      <dgm:prSet presAssocID="{9E0DC1E0-8A49-4F57-ADE9-20C623D7C16B}" presName="node" presStyleLbl="vennNode1" presStyleIdx="6" presStyleCnt="7" custScaleX="105756" custRadScaleRad="117088" custRadScaleInc="-969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0A0181-5C7B-4907-BF95-7D6AE78A1621}" type="presOf" srcId="{F05B2559-C905-42F5-985C-B289A4CD09D6}" destId="{D7E26A0A-E7C0-4F53-9130-3585FB61DA31}" srcOrd="0" destOrd="0" presId="urn:microsoft.com/office/officeart/2005/8/layout/radial3"/>
    <dgm:cxn modelId="{B00EF275-E290-4865-9B8E-55BBA714D999}" srcId="{32DC3859-AF68-45D3-A091-90CE36733266}" destId="{A6273CCC-1673-4141-867D-80DC1246F39D}" srcOrd="4" destOrd="0" parTransId="{6F371F63-53C3-4E6C-B9D9-E38AE62BEA80}" sibTransId="{F3B7ADC4-42D4-4064-8206-5D84E9E2E0B9}"/>
    <dgm:cxn modelId="{9CA51AD5-F871-4C39-B400-FE72B12C4CF9}" type="presOf" srcId="{73652404-8150-4760-93D5-152C27BADB79}" destId="{FA0E2E84-CBC2-4F99-8295-6810DB46385B}" srcOrd="0" destOrd="0" presId="urn:microsoft.com/office/officeart/2005/8/layout/radial3"/>
    <dgm:cxn modelId="{C2809304-EF94-459C-B7C8-D5A6B53F45E5}" srcId="{C21EEC6A-D00B-4D39-8C9A-671C3634D020}" destId="{32DC3859-AF68-45D3-A091-90CE36733266}" srcOrd="0" destOrd="0" parTransId="{1BE72294-A4ED-4022-BF6B-9082414E7EE0}" sibTransId="{E44095BF-67BF-4ED0-A670-C17AF3E91ACA}"/>
    <dgm:cxn modelId="{EDA79B25-E8B8-41A5-99D7-2A08294F83A2}" type="presOf" srcId="{32DC3859-AF68-45D3-A091-90CE36733266}" destId="{6D3F864E-DE67-43C5-9BDE-A04E65F0FFE3}" srcOrd="0" destOrd="0" presId="urn:microsoft.com/office/officeart/2005/8/layout/radial3"/>
    <dgm:cxn modelId="{ED6D2A2E-4B38-430E-88F3-C279C5F89160}" type="presOf" srcId="{9E0DC1E0-8A49-4F57-ADE9-20C623D7C16B}" destId="{D3E44ADA-4210-40AB-9E9A-D1959F91AE60}" srcOrd="0" destOrd="0" presId="urn:microsoft.com/office/officeart/2005/8/layout/radial3"/>
    <dgm:cxn modelId="{D4BEEBD3-ED52-44B9-9DDF-5315CBCFD0B2}" srcId="{32DC3859-AF68-45D3-A091-90CE36733266}" destId="{F05B2559-C905-42F5-985C-B289A4CD09D6}" srcOrd="3" destOrd="0" parTransId="{B2C34D87-02B3-4E56-AB2A-27C7FF658199}" sibTransId="{F4BD85C9-2E1F-4E3A-8D0F-58B122C909B6}"/>
    <dgm:cxn modelId="{ABC8E0A8-EDF5-41DF-AE46-154DC97662D6}" srcId="{32DC3859-AF68-45D3-A091-90CE36733266}" destId="{0E3EDCA9-7C11-4365-AB04-778CE0EE58BD}" srcOrd="0" destOrd="0" parTransId="{06FBD8B7-72BB-4828-B14A-6974A3BCDE70}" sibTransId="{314A6059-4C13-482D-92DA-E8C49BB0C5D4}"/>
    <dgm:cxn modelId="{A6407FDD-BCBD-42B4-8EBB-5EDF7A503610}" type="presOf" srcId="{A6273CCC-1673-4141-867D-80DC1246F39D}" destId="{E07EFFC9-6C8B-41AB-8EF0-5B258DB1F82C}" srcOrd="0" destOrd="0" presId="urn:microsoft.com/office/officeart/2005/8/layout/radial3"/>
    <dgm:cxn modelId="{A1A90856-9EE4-454A-9C7C-782A5BD67C0A}" srcId="{32DC3859-AF68-45D3-A091-90CE36733266}" destId="{9E0DC1E0-8A49-4F57-ADE9-20C623D7C16B}" srcOrd="5" destOrd="0" parTransId="{85A606B2-175E-4944-B89F-1F2901E6EDDC}" sibTransId="{46DC439D-8BA3-4C74-B4CD-B9B0F7284D9B}"/>
    <dgm:cxn modelId="{D2D45421-90FA-4524-9338-85E395F10047}" type="presOf" srcId="{0E3EDCA9-7C11-4365-AB04-778CE0EE58BD}" destId="{9FFE3F4D-2C1B-4032-96D4-7EFB8658E423}" srcOrd="0" destOrd="0" presId="urn:microsoft.com/office/officeart/2005/8/layout/radial3"/>
    <dgm:cxn modelId="{D810F420-CFF9-4E22-853C-DAA61DCD9716}" srcId="{32DC3859-AF68-45D3-A091-90CE36733266}" destId="{73652404-8150-4760-93D5-152C27BADB79}" srcOrd="2" destOrd="0" parTransId="{2DE7501C-F2F6-4B7D-9451-421837153EBA}" sibTransId="{4181B180-AF7D-4AFB-841C-F5793E2BD437}"/>
    <dgm:cxn modelId="{B77E6651-A403-4E77-93B9-FB9063545753}" type="presOf" srcId="{C21EEC6A-D00B-4D39-8C9A-671C3634D020}" destId="{5C0A9C5A-B71B-4F9B-833C-992D3C422151}" srcOrd="0" destOrd="0" presId="urn:microsoft.com/office/officeart/2005/8/layout/radial3"/>
    <dgm:cxn modelId="{54D85107-F8AA-4F97-A2DA-CBFDB481AD74}" type="presOf" srcId="{B2718BA3-BA6E-461C-BBC5-D81E84C2031C}" destId="{F99C8E51-1D30-4072-BE62-C6FE27B1F364}" srcOrd="0" destOrd="0" presId="urn:microsoft.com/office/officeart/2005/8/layout/radial3"/>
    <dgm:cxn modelId="{A0DD828B-134C-491E-91E4-A8C1229C7B8C}" srcId="{32DC3859-AF68-45D3-A091-90CE36733266}" destId="{B2718BA3-BA6E-461C-BBC5-D81E84C2031C}" srcOrd="1" destOrd="0" parTransId="{9B5E63C8-4715-4429-9DB8-6383EF7BB833}" sibTransId="{5711348C-E3BA-4BBE-868C-AEE1475AAA85}"/>
    <dgm:cxn modelId="{90E3BAFA-5BA6-4C2B-833C-E9D6CB0B937D}" type="presParOf" srcId="{5C0A9C5A-B71B-4F9B-833C-992D3C422151}" destId="{7E30E0EF-DDB6-40B9-B4C3-14183E23FF7B}" srcOrd="0" destOrd="0" presId="urn:microsoft.com/office/officeart/2005/8/layout/radial3"/>
    <dgm:cxn modelId="{EA5F9CD9-D052-4F5C-B9C1-A6F09B194C0E}" type="presParOf" srcId="{7E30E0EF-DDB6-40B9-B4C3-14183E23FF7B}" destId="{6D3F864E-DE67-43C5-9BDE-A04E65F0FFE3}" srcOrd="0" destOrd="0" presId="urn:microsoft.com/office/officeart/2005/8/layout/radial3"/>
    <dgm:cxn modelId="{96AEF7E9-B8A4-421C-9E2D-59BBD4D91CA0}" type="presParOf" srcId="{7E30E0EF-DDB6-40B9-B4C3-14183E23FF7B}" destId="{9FFE3F4D-2C1B-4032-96D4-7EFB8658E423}" srcOrd="1" destOrd="0" presId="urn:microsoft.com/office/officeart/2005/8/layout/radial3"/>
    <dgm:cxn modelId="{B2B7CE2D-4C6D-4BDE-9DEE-0D8D4988B95A}" type="presParOf" srcId="{7E30E0EF-DDB6-40B9-B4C3-14183E23FF7B}" destId="{F99C8E51-1D30-4072-BE62-C6FE27B1F364}" srcOrd="2" destOrd="0" presId="urn:microsoft.com/office/officeart/2005/8/layout/radial3"/>
    <dgm:cxn modelId="{243C770A-5276-49AC-9F0A-B50628111821}" type="presParOf" srcId="{7E30E0EF-DDB6-40B9-B4C3-14183E23FF7B}" destId="{FA0E2E84-CBC2-4F99-8295-6810DB46385B}" srcOrd="3" destOrd="0" presId="urn:microsoft.com/office/officeart/2005/8/layout/radial3"/>
    <dgm:cxn modelId="{03E2D37A-601E-4198-8020-4859FC9E9CA6}" type="presParOf" srcId="{7E30E0EF-DDB6-40B9-B4C3-14183E23FF7B}" destId="{D7E26A0A-E7C0-4F53-9130-3585FB61DA31}" srcOrd="4" destOrd="0" presId="urn:microsoft.com/office/officeart/2005/8/layout/radial3"/>
    <dgm:cxn modelId="{19A70E15-FFCC-4B1A-9C23-C9B3B6F75243}" type="presParOf" srcId="{7E30E0EF-DDB6-40B9-B4C3-14183E23FF7B}" destId="{E07EFFC9-6C8B-41AB-8EF0-5B258DB1F82C}" srcOrd="5" destOrd="0" presId="urn:microsoft.com/office/officeart/2005/8/layout/radial3"/>
    <dgm:cxn modelId="{19BD3E9F-2E0C-48BB-9528-D78BFFE7E59F}" type="presParOf" srcId="{7E30E0EF-DDB6-40B9-B4C3-14183E23FF7B}" destId="{D3E44ADA-4210-40AB-9E9A-D1959F91AE60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3F864E-DE67-43C5-9BDE-A04E65F0FFE3}">
      <dsp:nvSpPr>
        <dsp:cNvPr id="0" name=""/>
        <dsp:cNvSpPr/>
      </dsp:nvSpPr>
      <dsp:spPr>
        <a:xfrm>
          <a:off x="4050983" y="968852"/>
          <a:ext cx="2413632" cy="241363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5200" kern="1200" dirty="0" smtClean="0"/>
            <a:t>Сан атооч</a:t>
          </a:r>
          <a:endParaRPr lang="ru-RU" sz="5200" kern="1200" dirty="0"/>
        </a:p>
      </dsp:txBody>
      <dsp:txXfrm>
        <a:off x="4404451" y="1322320"/>
        <a:ext cx="1706696" cy="1706696"/>
      </dsp:txXfrm>
    </dsp:sp>
    <dsp:sp modelId="{9FFE3F4D-2C1B-4032-96D4-7EFB8658E423}">
      <dsp:nvSpPr>
        <dsp:cNvPr id="0" name=""/>
        <dsp:cNvSpPr/>
      </dsp:nvSpPr>
      <dsp:spPr>
        <a:xfrm>
          <a:off x="4654391" y="430"/>
          <a:ext cx="1206816" cy="120681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700" kern="1200" dirty="0" smtClean="0"/>
            <a:t>бир</a:t>
          </a:r>
          <a:endParaRPr lang="ru-RU" sz="1700" kern="1200" dirty="0"/>
        </a:p>
      </dsp:txBody>
      <dsp:txXfrm>
        <a:off x="4831125" y="177164"/>
        <a:ext cx="853348" cy="853348"/>
      </dsp:txXfrm>
    </dsp:sp>
    <dsp:sp modelId="{F99C8E51-1D30-4072-BE62-C6FE27B1F364}">
      <dsp:nvSpPr>
        <dsp:cNvPr id="0" name=""/>
        <dsp:cNvSpPr/>
      </dsp:nvSpPr>
      <dsp:spPr>
        <a:xfrm>
          <a:off x="6003072" y="793599"/>
          <a:ext cx="1206816" cy="120681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700" kern="1200" dirty="0" smtClean="0"/>
            <a:t>биринчи</a:t>
          </a:r>
          <a:endParaRPr lang="ru-RU" sz="1700" kern="1200" dirty="0"/>
        </a:p>
      </dsp:txBody>
      <dsp:txXfrm>
        <a:off x="6179806" y="970333"/>
        <a:ext cx="853348" cy="853348"/>
      </dsp:txXfrm>
    </dsp:sp>
    <dsp:sp modelId="{FA0E2E84-CBC2-4F99-8295-6810DB46385B}">
      <dsp:nvSpPr>
        <dsp:cNvPr id="0" name=""/>
        <dsp:cNvSpPr/>
      </dsp:nvSpPr>
      <dsp:spPr>
        <a:xfrm>
          <a:off x="6015636" y="2358175"/>
          <a:ext cx="1206816" cy="1206816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700" kern="1200" dirty="0" smtClean="0"/>
            <a:t>бештей</a:t>
          </a:r>
          <a:endParaRPr lang="ru-RU" sz="1700" kern="1200" dirty="0"/>
        </a:p>
      </dsp:txBody>
      <dsp:txXfrm>
        <a:off x="6192370" y="2534909"/>
        <a:ext cx="853348" cy="853348"/>
      </dsp:txXfrm>
    </dsp:sp>
    <dsp:sp modelId="{D7E26A0A-E7C0-4F53-9130-3585FB61DA31}">
      <dsp:nvSpPr>
        <dsp:cNvPr id="0" name=""/>
        <dsp:cNvSpPr/>
      </dsp:nvSpPr>
      <dsp:spPr>
        <a:xfrm>
          <a:off x="4691742" y="3144090"/>
          <a:ext cx="1132114" cy="1206816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700" kern="1200" dirty="0" smtClean="0"/>
            <a:t>үч-үчтөн</a:t>
          </a:r>
          <a:endParaRPr lang="ru-RU" sz="1700" kern="1200" dirty="0"/>
        </a:p>
      </dsp:txBody>
      <dsp:txXfrm>
        <a:off x="4857536" y="3320824"/>
        <a:ext cx="800526" cy="853348"/>
      </dsp:txXfrm>
    </dsp:sp>
    <dsp:sp modelId="{E07EFFC9-6C8B-41AB-8EF0-5B258DB1F82C}">
      <dsp:nvSpPr>
        <dsp:cNvPr id="0" name=""/>
        <dsp:cNvSpPr/>
      </dsp:nvSpPr>
      <dsp:spPr>
        <a:xfrm>
          <a:off x="3046402" y="689028"/>
          <a:ext cx="1206816" cy="120681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700" kern="1200" dirty="0" smtClean="0"/>
            <a:t>бирөө</a:t>
          </a:r>
          <a:endParaRPr lang="ru-RU" sz="1700" kern="1200" dirty="0"/>
        </a:p>
      </dsp:txBody>
      <dsp:txXfrm>
        <a:off x="3223136" y="865762"/>
        <a:ext cx="853348" cy="853348"/>
      </dsp:txXfrm>
    </dsp:sp>
    <dsp:sp modelId="{D3E44ADA-4210-40AB-9E9A-D1959F91AE60}">
      <dsp:nvSpPr>
        <dsp:cNvPr id="0" name=""/>
        <dsp:cNvSpPr/>
      </dsp:nvSpPr>
      <dsp:spPr>
        <a:xfrm>
          <a:off x="3031891" y="2440969"/>
          <a:ext cx="1206816" cy="120681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700" kern="1200" dirty="0" smtClean="0"/>
            <a:t>экиден бир</a:t>
          </a:r>
          <a:endParaRPr lang="ru-RU" sz="1700" kern="1200" dirty="0"/>
        </a:p>
      </dsp:txBody>
      <dsp:txXfrm>
        <a:off x="3208625" y="2617703"/>
        <a:ext cx="853348" cy="8533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3F864E-DE67-43C5-9BDE-A04E65F0FFE3}">
      <dsp:nvSpPr>
        <dsp:cNvPr id="0" name=""/>
        <dsp:cNvSpPr/>
      </dsp:nvSpPr>
      <dsp:spPr>
        <a:xfrm>
          <a:off x="3635054" y="968852"/>
          <a:ext cx="3280223" cy="241363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5600" kern="1200" dirty="0" smtClean="0"/>
            <a:t>Сан атооч</a:t>
          </a:r>
          <a:endParaRPr lang="ru-RU" sz="5600" kern="1200" dirty="0"/>
        </a:p>
      </dsp:txBody>
      <dsp:txXfrm>
        <a:off x="4115432" y="1322320"/>
        <a:ext cx="2319467" cy="1706696"/>
      </dsp:txXfrm>
    </dsp:sp>
    <dsp:sp modelId="{9FFE3F4D-2C1B-4032-96D4-7EFB8658E423}">
      <dsp:nvSpPr>
        <dsp:cNvPr id="0" name=""/>
        <dsp:cNvSpPr/>
      </dsp:nvSpPr>
      <dsp:spPr>
        <a:xfrm>
          <a:off x="4671757" y="430"/>
          <a:ext cx="1206816" cy="120681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400" kern="1200" dirty="0" smtClean="0"/>
            <a:t>Эсептик </a:t>
          </a:r>
          <a:endParaRPr lang="ru-RU" sz="1400" kern="1200" dirty="0"/>
        </a:p>
      </dsp:txBody>
      <dsp:txXfrm>
        <a:off x="4848491" y="177164"/>
        <a:ext cx="853348" cy="853348"/>
      </dsp:txXfrm>
    </dsp:sp>
    <dsp:sp modelId="{F99C8E51-1D30-4072-BE62-C6FE27B1F364}">
      <dsp:nvSpPr>
        <dsp:cNvPr id="0" name=""/>
        <dsp:cNvSpPr/>
      </dsp:nvSpPr>
      <dsp:spPr>
        <a:xfrm>
          <a:off x="6020438" y="793599"/>
          <a:ext cx="1206816" cy="120681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400" kern="1200" dirty="0" smtClean="0"/>
            <a:t>Иреттик </a:t>
          </a:r>
          <a:endParaRPr lang="ru-RU" sz="1400" kern="1200" dirty="0"/>
        </a:p>
      </dsp:txBody>
      <dsp:txXfrm>
        <a:off x="6197172" y="970333"/>
        <a:ext cx="853348" cy="853348"/>
      </dsp:txXfrm>
    </dsp:sp>
    <dsp:sp modelId="{FA0E2E84-CBC2-4F99-8295-6810DB46385B}">
      <dsp:nvSpPr>
        <dsp:cNvPr id="0" name=""/>
        <dsp:cNvSpPr/>
      </dsp:nvSpPr>
      <dsp:spPr>
        <a:xfrm>
          <a:off x="6033002" y="2358175"/>
          <a:ext cx="1206816" cy="1206816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400" kern="1200" dirty="0" smtClean="0"/>
            <a:t>Чамалама </a:t>
          </a:r>
          <a:endParaRPr lang="ru-RU" sz="1400" kern="1200" dirty="0"/>
        </a:p>
      </dsp:txBody>
      <dsp:txXfrm>
        <a:off x="6209736" y="2534909"/>
        <a:ext cx="853348" cy="853348"/>
      </dsp:txXfrm>
    </dsp:sp>
    <dsp:sp modelId="{D7E26A0A-E7C0-4F53-9130-3585FB61DA31}">
      <dsp:nvSpPr>
        <dsp:cNvPr id="0" name=""/>
        <dsp:cNvSpPr/>
      </dsp:nvSpPr>
      <dsp:spPr>
        <a:xfrm>
          <a:off x="4709108" y="3144090"/>
          <a:ext cx="1132114" cy="1206816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400" kern="1200" dirty="0" smtClean="0"/>
            <a:t>Топ </a:t>
          </a:r>
          <a:endParaRPr lang="ru-RU" sz="1400" kern="1200" dirty="0"/>
        </a:p>
      </dsp:txBody>
      <dsp:txXfrm>
        <a:off x="4874902" y="3320824"/>
        <a:ext cx="800526" cy="853348"/>
      </dsp:txXfrm>
    </dsp:sp>
    <dsp:sp modelId="{E07EFFC9-6C8B-41AB-8EF0-5B258DB1F82C}">
      <dsp:nvSpPr>
        <dsp:cNvPr id="0" name=""/>
        <dsp:cNvSpPr/>
      </dsp:nvSpPr>
      <dsp:spPr>
        <a:xfrm>
          <a:off x="3063768" y="689028"/>
          <a:ext cx="1206816" cy="120681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400" kern="1200" dirty="0" smtClean="0"/>
            <a:t>Жамдама </a:t>
          </a:r>
          <a:endParaRPr lang="ru-RU" sz="1400" kern="1200" dirty="0"/>
        </a:p>
      </dsp:txBody>
      <dsp:txXfrm>
        <a:off x="3240502" y="865762"/>
        <a:ext cx="853348" cy="853348"/>
      </dsp:txXfrm>
    </dsp:sp>
    <dsp:sp modelId="{D3E44ADA-4210-40AB-9E9A-D1959F91AE60}">
      <dsp:nvSpPr>
        <dsp:cNvPr id="0" name=""/>
        <dsp:cNvSpPr/>
      </dsp:nvSpPr>
      <dsp:spPr>
        <a:xfrm>
          <a:off x="3014525" y="2440969"/>
          <a:ext cx="1276280" cy="120681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400" kern="1200" dirty="0" smtClean="0"/>
            <a:t>бөлчөк</a:t>
          </a:r>
          <a:endParaRPr lang="ru-RU" sz="1400" kern="1200" dirty="0"/>
        </a:p>
      </dsp:txBody>
      <dsp:txXfrm>
        <a:off x="3201432" y="2617703"/>
        <a:ext cx="902466" cy="853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5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445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07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25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8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4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7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08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0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6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08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6885F-D46B-409B-9E21-BBCFC5770F2B}" type="datetimeFigureOut">
              <a:rPr lang="ru-RU" smtClean="0"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7DF12-5BB6-41A2-9349-149D1203F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57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99923"/>
          </a:xfrm>
        </p:spPr>
        <p:txBody>
          <a:bodyPr/>
          <a:lstStyle/>
          <a:p>
            <a:r>
              <a:rPr lang="ky-KG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 атооч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71" y="2554514"/>
            <a:ext cx="4659086" cy="1770743"/>
          </a:xfrm>
          <a:prstGeom prst="rect">
            <a:avLst/>
          </a:prstGeom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949370"/>
            <a:ext cx="9144000" cy="638629"/>
          </a:xfrm>
        </p:spPr>
        <p:txBody>
          <a:bodyPr>
            <a:normAutofit fontScale="77500" lnSpcReduction="20000"/>
          </a:bodyPr>
          <a:lstStyle/>
          <a:p>
            <a:r>
              <a:rPr lang="ky-KG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5-класс</a:t>
            </a:r>
          </a:p>
          <a:p>
            <a:r>
              <a:rPr lang="ky-KG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Мугалим: Рыскелдиева А.З</a:t>
            </a:r>
            <a:r>
              <a:rPr lang="ky-K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010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y-KG" dirty="0" smtClean="0"/>
              <a:t>Сандардын катарына сан атоочтордун маанисине карай аталышын жазып чык.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9519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084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y-KG" dirty="0" smtClean="0"/>
              <a:t>Сандардын катарына сан атоочтордун маанисине карай аталышын жазып чык.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8011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3597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y-KG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 сүрөткө сандардын кандай байланышы бар? Оюңду айт.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Математика Презентация Урок геометрии, Математика, класс, презентация,  число png | PNGW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371" y="2404721"/>
            <a:ext cx="6309929" cy="3772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78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«Сан атоочтор аянтта» . Эмнени байкадың? </a:t>
            </a:r>
            <a:r>
              <a:rPr lang="ky-K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 атоочторду колдонуп, айтып бер.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486" y="1988457"/>
            <a:ext cx="5820228" cy="3759200"/>
          </a:xfrm>
        </p:spPr>
      </p:pic>
    </p:spTree>
    <p:extLst>
      <p:ext uri="{BB962C8B-B14F-4D97-AF65-F5344CB8AC3E}">
        <p14:creationId xmlns:p14="http://schemas.microsoft.com/office/powerpoint/2010/main" val="1255085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71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Сан атооч</vt:lpstr>
      <vt:lpstr>Сандардын катарына сан атоочтордун маанисине карай аталышын жазып чык. </vt:lpstr>
      <vt:lpstr>Сандардын катарына сан атоочтордун маанисине карай аталышын жазып чык. </vt:lpstr>
      <vt:lpstr>Бул сүрөткө сандардын кандай байланышы бар? Оюңду айт.</vt:lpstr>
      <vt:lpstr>«Сан атоочтор аянтта» . Эмнени байкадың? Сан атоочторду колдонуп, айтып бер.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 атооч</dc:title>
  <dc:creator>Пользователь</dc:creator>
  <cp:lastModifiedBy>Пользователь</cp:lastModifiedBy>
  <cp:revision>4</cp:revision>
  <dcterms:created xsi:type="dcterms:W3CDTF">2024-03-09T09:26:40Z</dcterms:created>
  <dcterms:modified xsi:type="dcterms:W3CDTF">2024-03-09T09:45:51Z</dcterms:modified>
</cp:coreProperties>
</file>