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A4889-9A20-4711-8F1C-A1F444D85C26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C2F13-2B56-433C-930E-42B05B8AD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8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2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5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0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6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3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E947-7D58-4A17-8DC2-8E5B635DFE9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E7A0-C975-4C6A-891F-9494D04C3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тили жана </a:t>
            </a:r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адабиятында предметинде колдонулган ыкмалар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328" y="4542816"/>
            <a:ext cx="9286672" cy="714983"/>
          </a:xfrm>
        </p:spPr>
        <p:txBody>
          <a:bodyPr>
            <a:normAutofit/>
          </a:bodyPr>
          <a:lstStyle/>
          <a:p>
            <a:r>
              <a:rPr lang="ky-KG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Рыскелдиева А.З.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8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Цицерона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ыкмасы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74" y="943584"/>
            <a:ext cx="10624226" cy="523337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бирдиктерди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бөлмөнү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үйүңүздөгү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бөлмөнү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аянтты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элестетип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эс-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тутумуңузга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жазылгандарды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бөлмөнү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майда-чүйдөсүнө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фантазияңызда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кайра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жетиштүү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лесттеткен бөлмөгө зарыл болгон маалыматтарды жайгаштыруу. Чыгармалар боюнча, грамматикалык тапшырмаларды эске тутууда колдонсо болот. </a:t>
            </a:r>
          </a:p>
          <a:p>
            <a:pPr marL="0" indent="0">
              <a:buNone/>
            </a:pPr>
            <a:r>
              <a:rPr lang="ky-KG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05" y="3099735"/>
            <a:ext cx="7243077" cy="30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757" y="365126"/>
            <a:ext cx="10595043" cy="704918"/>
          </a:xfrm>
        </p:spPr>
        <p:txBody>
          <a:bodyPr>
            <a:normAutofit/>
          </a:bodyPr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ыкмасы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757" y="1193327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Бирикмелерди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негизделген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эффективдүү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ыкмасы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Этиштин ыңгайларын эске тутууга:</a:t>
            </a: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Буйрук ыңгай</a:t>
            </a: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2.Шарттуу ыңгай</a:t>
            </a: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Каалоо-тилек ыңгай</a:t>
            </a: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Максат ыңгай</a:t>
            </a: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Баяндагыч ыңгай</a:t>
            </a:r>
          </a:p>
          <a:p>
            <a:pPr marL="0" indent="0">
              <a:buNone/>
            </a:pP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 </a:t>
            </a:r>
            <a:endParaRPr lang="ky-K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Апам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буйрук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берип, окуганга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түздү. Менде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каалоо-тилек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пайда болуп,  алдыма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койдум Ушул окуяны досума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баяндап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бердим.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3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ыкмасы. Сүрөт. Т.Абдымомунов «Абийир кечирбейт»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63" t="21322" r="36728" b="8631"/>
          <a:stretch/>
        </p:blipFill>
        <p:spPr>
          <a:xfrm>
            <a:off x="175098" y="2021607"/>
            <a:ext cx="2695102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622" t="36639" r="38652" b="2761"/>
          <a:stretch/>
        </p:blipFill>
        <p:spPr>
          <a:xfrm>
            <a:off x="2986391" y="1962064"/>
            <a:ext cx="2383277" cy="4156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616" t="12293" r="37051" b="4690"/>
          <a:stretch/>
        </p:blipFill>
        <p:spPr>
          <a:xfrm>
            <a:off x="5369669" y="1895466"/>
            <a:ext cx="2334637" cy="4106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6666" t="24841" r="36923" b="6138"/>
          <a:stretch/>
        </p:blipFill>
        <p:spPr>
          <a:xfrm>
            <a:off x="7831016" y="1815115"/>
            <a:ext cx="2062014" cy="4267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8719" t="66108" r="42948" b="-1342"/>
          <a:stretch/>
        </p:blipFill>
        <p:spPr>
          <a:xfrm>
            <a:off x="9893030" y="1815115"/>
            <a:ext cx="1994170" cy="44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485" y="365126"/>
            <a:ext cx="10585315" cy="763284"/>
          </a:xfrm>
        </p:spPr>
        <p:txBody>
          <a:bodyPr>
            <a:normAutofit/>
          </a:bodyPr>
          <a:lstStyle/>
          <a:p>
            <a:pPr algn="ctr"/>
            <a:r>
              <a:rPr lang="ky-KG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Изилдөө ыкмасы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6979" y="1303506"/>
            <a:ext cx="7169285" cy="5077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486" y="1634247"/>
            <a:ext cx="2295728" cy="4572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476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билимдерди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6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485" y="365125"/>
            <a:ext cx="10585315" cy="8216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Синектика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ыкмасы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Синектика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такталышын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камтыбайт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салыштыруулар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сезимдерди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чектелет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4" t="23539" r="1461" b="7213"/>
          <a:stretch/>
        </p:blipFill>
        <p:spPr>
          <a:xfrm>
            <a:off x="768485" y="3258766"/>
            <a:ext cx="3694013" cy="306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21" y="3258766"/>
            <a:ext cx="5029199" cy="306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274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КАКМ </a:t>
            </a:r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ыкмасы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949" y="914400"/>
            <a:ext cx="10351850" cy="5262563"/>
          </a:xfrm>
        </p:spPr>
        <p:txBody>
          <a:bodyPr/>
          <a:lstStyle/>
          <a:p>
            <a:pPr marL="0" indent="0">
              <a:buNone/>
            </a:pPr>
            <a:r>
              <a:rPr lang="ky-KG" dirty="0" smtClean="0"/>
              <a:t>	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 ой жүгүртүүсүн, сөз байлыгын, чыгармачылыгын, социалдык көндүмдөрүн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өнүктүрөт.М: Ч.Айтматов «Ысык-Көлдүн куту жана куну» публицистикасы.</a:t>
            </a:r>
            <a:endParaRPr lang="ky-K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Күчтүү                         Алсыз</a:t>
            </a:r>
            <a:endParaRPr lang="ky-KG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dirty="0"/>
          </a:p>
          <a:p>
            <a:endParaRPr lang="ky-KG" dirty="0" smtClean="0"/>
          </a:p>
          <a:p>
            <a:endParaRPr lang="ky-KG" dirty="0"/>
          </a:p>
          <a:p>
            <a:endParaRPr lang="ky-KG" dirty="0" smtClean="0"/>
          </a:p>
          <a:p>
            <a:pPr marL="0" indent="0">
              <a:buNone/>
            </a:pPr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             Мүмкүнчүлүк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92456" y="2013525"/>
            <a:ext cx="29183" cy="4270443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38200" y="3881336"/>
            <a:ext cx="5037306" cy="77822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59" y="2013526"/>
            <a:ext cx="3710707" cy="387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3950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31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Кыргыз тили жана адабиятында предметинде колдонулган ыкмалар</vt:lpstr>
      <vt:lpstr>Цицерона ыкмасы(метод)</vt:lpstr>
      <vt:lpstr>Мнемотехника ыкмасы</vt:lpstr>
      <vt:lpstr>Мнемотехника ыкмасы. Сүрөт. Т.Абдымомунов «Абийир кечирбейт»</vt:lpstr>
      <vt:lpstr>Изилдөө ыкмасы</vt:lpstr>
      <vt:lpstr>Синектика ыкмасы</vt:lpstr>
      <vt:lpstr>КАКМ ыкмасы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2024-03-16T09:14:46Z</dcterms:created>
  <dcterms:modified xsi:type="dcterms:W3CDTF">2024-03-17T09:20:00Z</dcterms:modified>
</cp:coreProperties>
</file>