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0" r:id="rId4"/>
    <p:sldId id="258" r:id="rId5"/>
    <p:sldId id="259" r:id="rId6"/>
    <p:sldId id="268" r:id="rId7"/>
    <p:sldId id="260" r:id="rId8"/>
    <p:sldId id="261" r:id="rId9"/>
    <p:sldId id="262" r:id="rId10"/>
    <p:sldId id="269" r:id="rId11"/>
    <p:sldId id="272" r:id="rId12"/>
    <p:sldId id="273" r:id="rId13"/>
    <p:sldId id="274" r:id="rId14"/>
    <p:sldId id="263" r:id="rId15"/>
    <p:sldId id="264" r:id="rId16"/>
    <p:sldId id="265" r:id="rId17"/>
    <p:sldId id="266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45BBA-0D43-4510-965E-DCF3C48E9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FA111D-848A-40E7-B6A5-AF2B18B3D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A3098-288A-4BC7-A4A6-37DC0A7A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38627-FD4F-4E98-B3E4-2576DB41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4F0B6-A788-4A0C-BF95-9865D54A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AF3AB-9F51-4F5C-8AAF-8A7853B7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4937A3-2E4C-4614-9A22-83E7D81D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6D8C7-34C8-4096-BDEF-2814D25E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0BDEA-0861-432D-8514-AB53F01A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B82CF-B0B9-47E4-8B32-79DC0DB1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3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615F0E-DA45-4598-B1FA-673A27EA5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452FB9-9502-4F55-9B99-30AE32C43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25CDF2-C34A-41FD-B480-FAEA409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B26F5-641F-441A-9017-9B7C194F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463E1-88CB-4E52-BF72-44EA3684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5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B0DEE-86E0-4FAA-92B6-C04A4407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E9DBE-0132-46E5-B264-219D4721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F5456-20AB-4CD9-B30D-752F51C8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26709-9B74-4792-8E40-538935F8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B1F17-E1C4-4364-8B8A-E96A2636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0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50C4F-D3D3-4987-ADE0-F172AAC8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3E6048-8096-45BE-AFA5-1A9BB169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80DBF-8F33-4A9E-8305-A598A09B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18ADD-3F02-4215-B710-3D9C7254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C8DFA-39DD-4DC3-A57D-6FA6E192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8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62B2C-AE94-44CD-85E9-55CB79DB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E313F-B0A1-43F6-9329-CE4276959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5527A4-A5C4-4958-9B1F-F8C6750C7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3631-D5DF-467D-A08C-D904F97A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4B8B1D-73EF-456B-ACD5-65CC7A82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4C7A23-EAF2-432F-80BC-43C615E9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3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D5F6C-9D34-4EAB-869E-CC25EB8F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443D83-C8EF-4A42-A4F6-9843A5CA8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338D41-6857-4B6A-AD38-D9C4FB8C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873626-ABC1-4538-B62E-37545FEF0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1B976B-BC80-488E-AC95-793FB9B03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2E87C5-DCFA-4ECC-B9A3-C1B1BDA5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7D9352-04D9-4710-A7AC-94554B4F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C3985F-19B5-409B-AA7D-F9CA5B8C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6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2634-E67D-4CEB-A5F5-3FB9E240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7A97F9-733C-4003-9412-722A454F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AE385F-550A-4039-9216-6CB0ACB4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066DF4-4FED-4136-B1ED-9BCD7455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1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3C62A-B203-4EEC-8643-35FA15D1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EC74A0-E636-4DB9-B552-281509E0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A7F1C-45FD-4775-B7E8-55A346F4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EC0BB-D14B-4558-BDC4-54A1D359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85865-DF31-45E3-B840-2BF3A3A6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FA6E-57F7-4D2F-802A-98A2E708E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B08D0A-5F8F-4729-9C97-D0CA1640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5DF820-AA0B-4670-B36A-AF210DF1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84F14-6BE1-4DEA-ADAD-93B89F96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517D-FB38-4AFD-96DD-356D931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62A526-3C84-4583-8202-8B06D672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BE9F5-D932-4DF6-814B-FC8A38C9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CDB372-CE5F-4ED0-A143-6CF7365F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98725-97A5-42FF-B507-A9F5709F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42A5BD-D73B-4DCA-A398-B1BE3A8B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3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2995D-CDF5-4906-949E-BB462D84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0AB34-8897-4196-943C-14B9CEF9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4FBF4-9EDF-4934-A826-B59231501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20579-2F4B-4F8D-A8D5-9690E667221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CB920-079B-4F65-8CF5-361B8318B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D2F0B-C1D5-4D8D-820B-44507821E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532F-98D9-41B1-93CB-2E81F0BC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0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E2CAA1-DA40-481C-ABE5-3D66036CFCDD}"/>
              </a:ext>
            </a:extLst>
          </p:cNvPr>
          <p:cNvSpPr/>
          <p:nvPr/>
        </p:nvSpPr>
        <p:spPr>
          <a:xfrm>
            <a:off x="2022656" y="515683"/>
            <a:ext cx="79611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Тарбиялык</a:t>
            </a:r>
            <a:r>
              <a:rPr lang="ru-RU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RU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F0A1F7-E40A-41E5-ABF1-6FDEB393CF6F}"/>
              </a:ext>
            </a:extLst>
          </p:cNvPr>
          <p:cNvSpPr/>
          <p:nvPr/>
        </p:nvSpPr>
        <p:spPr>
          <a:xfrm>
            <a:off x="4500421" y="1986674"/>
            <a:ext cx="23430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7561AA-54D3-4E35-899C-55CE82FF6015}"/>
              </a:ext>
            </a:extLst>
          </p:cNvPr>
          <p:cNvSpPr/>
          <p:nvPr/>
        </p:nvSpPr>
        <p:spPr>
          <a:xfrm>
            <a:off x="1551689" y="2886168"/>
            <a:ext cx="61201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Кылмыштуулук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67AE19-5C15-4B91-84D6-7BB78DC3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26" y="3429000"/>
            <a:ext cx="4228626" cy="3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ACC27A-49C3-4194-9581-8283815E9A4B}"/>
              </a:ext>
            </a:extLst>
          </p:cNvPr>
          <p:cNvSpPr/>
          <p:nvPr/>
        </p:nvSpPr>
        <p:spPr>
          <a:xfrm>
            <a:off x="426764" y="449422"/>
            <a:ext cx="5083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ылмыш</a:t>
            </a:r>
            <a:r>
              <a:rPr lang="ru-RU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жасоо</a:t>
            </a:r>
            <a:r>
              <a:rPr lang="ru-RU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9AE051-D12E-43DB-A4E0-9F8579C42841}"/>
              </a:ext>
            </a:extLst>
          </p:cNvPr>
          <p:cNvSpPr/>
          <p:nvPr/>
        </p:nvSpPr>
        <p:spPr>
          <a:xfrm>
            <a:off x="4641152" y="449422"/>
            <a:ext cx="7124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 тарбиянын </a:t>
            </a:r>
            <a:endParaRPr lang="ru-RU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2CD6BA-E6DC-4B75-BD92-85E83D212F29}"/>
              </a:ext>
            </a:extLst>
          </p:cNvPr>
          <p:cNvSpPr/>
          <p:nvPr/>
        </p:nvSpPr>
        <p:spPr>
          <a:xfrm>
            <a:off x="621793" y="1231300"/>
            <a:ext cx="9051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y-KG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ачардыгынан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келип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чыгат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CA3B61-5095-4745-AE92-C946FB460CA3}"/>
              </a:ext>
            </a:extLst>
          </p:cNvPr>
          <p:cNvSpPr/>
          <p:nvPr/>
        </p:nvSpPr>
        <p:spPr>
          <a:xfrm>
            <a:off x="768626" y="2264970"/>
            <a:ext cx="99474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кылмыш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жасаган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endParaRPr lang="ru-RU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жазасын</a:t>
            </a:r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сөзсүз</a:t>
            </a:r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5118A-9FC8-47F3-9722-B38898CF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0" y="4129636"/>
            <a:ext cx="5624171" cy="26338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F241FE-2032-49EB-8D58-1BFAC100C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0" y="4129636"/>
            <a:ext cx="5385630" cy="26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5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1D1B5-B2EE-4F47-9284-01FEDF8E9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318052"/>
            <a:ext cx="11754678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39E707-35F4-4C0D-8986-418BC426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265043"/>
            <a:ext cx="11502887" cy="63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92381F-7935-49F5-B6F6-EE7F3E8C1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97565"/>
            <a:ext cx="11304103" cy="62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3BE57-6A5E-4DF7-B1EF-0B4D84DA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242887"/>
            <a:ext cx="11648661" cy="63722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2E29F5-F519-4092-BEEF-5C4A9E422B95}"/>
              </a:ext>
            </a:extLst>
          </p:cNvPr>
          <p:cNvSpPr/>
          <p:nvPr/>
        </p:nvSpPr>
        <p:spPr>
          <a:xfrm>
            <a:off x="2292626" y="2090172"/>
            <a:ext cx="88734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ылмыштуулукту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алды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а</a:t>
            </a:r>
            <a:r>
              <a:rPr lang="ky-KG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луу</a:t>
            </a:r>
          </a:p>
          <a:p>
            <a:pPr algn="ctr"/>
            <a:r>
              <a:rPr lang="ky-KG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үчүн эмне кылуу керек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82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8A9FAD-3C79-46AC-9522-903B0618A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7" y="283744"/>
            <a:ext cx="11688418" cy="63212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0D7318-0D9D-4566-83FB-D298F7C15B85}"/>
              </a:ext>
            </a:extLst>
          </p:cNvPr>
          <p:cNvSpPr/>
          <p:nvPr/>
        </p:nvSpPr>
        <p:spPr>
          <a:xfrm>
            <a:off x="4055164" y="1032517"/>
            <a:ext cx="43004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24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ектептеги</a:t>
            </a:r>
            <a:r>
              <a:rPr lang="ru-RU" sz="24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sz="24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400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йримдерге</a:t>
            </a:r>
            <a:endParaRPr lang="ru-RU" sz="2400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cap="none" spc="0" dirty="0" err="1">
                <a:ln w="0"/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атышуу</a:t>
            </a:r>
            <a:r>
              <a:rPr lang="ru-RU" sz="2400" b="0" cap="none" spc="0" dirty="0">
                <a:ln w="0"/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7FB429-1198-4720-8262-1D1687508047}"/>
              </a:ext>
            </a:extLst>
          </p:cNvPr>
          <p:cNvSpPr/>
          <p:nvPr/>
        </p:nvSpPr>
        <p:spPr>
          <a:xfrm>
            <a:off x="251791" y="4213039"/>
            <a:ext cx="30531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абакты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калтырбоого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аракеттенүү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263AD0-28E6-4EA6-B888-9F10BEB7DBF1}"/>
              </a:ext>
            </a:extLst>
          </p:cNvPr>
          <p:cNvSpPr/>
          <p:nvPr/>
        </p:nvSpPr>
        <p:spPr>
          <a:xfrm>
            <a:off x="4797503" y="4209656"/>
            <a:ext cx="2596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луулардын</a:t>
            </a:r>
            <a:r>
              <a:rPr lang="ru-RU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айткандарын</a:t>
            </a:r>
            <a:r>
              <a:rPr lang="ru-RU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угуу</a:t>
            </a:r>
            <a:r>
              <a:rPr lang="ru-RU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7A95F1-9892-4DDF-889B-45DC387BBAED}"/>
              </a:ext>
            </a:extLst>
          </p:cNvPr>
          <p:cNvSpPr/>
          <p:nvPr/>
        </p:nvSpPr>
        <p:spPr>
          <a:xfrm>
            <a:off x="9459359" y="4086546"/>
            <a:ext cx="18076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ймандуу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болуу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9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7ED6C-990D-45DA-9B75-74F004C6E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32523"/>
            <a:ext cx="11767930" cy="6493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9AE6C7-6C49-4411-A1B0-8CB4CF18B251}"/>
              </a:ext>
            </a:extLst>
          </p:cNvPr>
          <p:cNvSpPr/>
          <p:nvPr/>
        </p:nvSpPr>
        <p:spPr>
          <a:xfrm>
            <a:off x="2203333" y="2052935"/>
            <a:ext cx="7414274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ыргыз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эли </a:t>
            </a:r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байыртадан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эле</a:t>
            </a:r>
          </a:p>
          <a:p>
            <a:pPr algn="ctr"/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алдарды</a:t>
            </a:r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тарбиялоодо</a:t>
            </a:r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учкул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сөздөрдү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макал-</a:t>
            </a:r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лакаптарды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кылдарды</a:t>
            </a:r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келишкен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82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EFE610-DCD5-4B9D-9A6E-3BF24B62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159026"/>
            <a:ext cx="11807686" cy="653332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79F066-4DAD-42C6-95C7-D20BDACF6811}"/>
              </a:ext>
            </a:extLst>
          </p:cNvPr>
          <p:cNvSpPr/>
          <p:nvPr/>
        </p:nvSpPr>
        <p:spPr>
          <a:xfrm>
            <a:off x="4843001" y="780726"/>
            <a:ext cx="59515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айда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кылмышты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жазаласаң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кылмышты</a:t>
            </a:r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болосу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A41356-8479-4CA7-AA55-77F03C07C7C2}"/>
              </a:ext>
            </a:extLst>
          </p:cNvPr>
          <p:cNvSpPr/>
          <p:nvPr/>
        </p:nvSpPr>
        <p:spPr>
          <a:xfrm>
            <a:off x="5055144" y="2211961"/>
            <a:ext cx="48646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ашоодо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тандоо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кыйын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 арам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жолдон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тыйыл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CAC19D-3C78-42D2-8C58-D1579246D4ED}"/>
              </a:ext>
            </a:extLst>
          </p:cNvPr>
          <p:cNvSpPr/>
          <p:nvPr/>
        </p:nvSpPr>
        <p:spPr>
          <a:xfrm>
            <a:off x="4923881" y="3613426"/>
            <a:ext cx="4772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Өсөрүбүз д</a:t>
            </a:r>
            <a:r>
              <a:rPr lang="ky-KG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y-KG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өчөрүбүз </a:t>
            </a:r>
            <a:endParaRPr lang="ky-KG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y-KG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тарбиядан.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F6DAC5-6E3F-495E-B98F-43A55B154EB8}"/>
              </a:ext>
            </a:extLst>
          </p:cNvPr>
          <p:cNvSpPr/>
          <p:nvPr/>
        </p:nvSpPr>
        <p:spPr>
          <a:xfrm>
            <a:off x="4723156" y="5272157"/>
            <a:ext cx="57720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кемчилигин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оңдобосо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Турмуш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кайра –кайра </a:t>
            </a:r>
            <a:r>
              <a:rPr lang="ru-RU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жазалайт</a:t>
            </a:r>
            <a:r>
              <a:rPr lang="ru-RU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553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761BC1-2755-4A45-96C2-5F62A379B816}"/>
              </a:ext>
            </a:extLst>
          </p:cNvPr>
          <p:cNvSpPr/>
          <p:nvPr/>
        </p:nvSpPr>
        <p:spPr>
          <a:xfrm>
            <a:off x="3473686" y="210882"/>
            <a:ext cx="482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ышыктоо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86FD38-C65D-4015-A492-03634E17791B}"/>
              </a:ext>
            </a:extLst>
          </p:cNvPr>
          <p:cNvSpPr/>
          <p:nvPr/>
        </p:nvSpPr>
        <p:spPr>
          <a:xfrm>
            <a:off x="502920" y="1134212"/>
            <a:ext cx="1057282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7675" lvl="4" indent="631825">
              <a:buAutoNum type="arabicParenR"/>
            </a:pPr>
            <a:r>
              <a:rPr lang="ky-KG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Жеке кызыкчылык  коомдун </a:t>
            </a:r>
          </a:p>
          <a:p>
            <a:pPr algn="ctr"/>
            <a:r>
              <a:rPr lang="ky-KG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кызыкчылыгынан жогору турушу  керек.</a:t>
            </a:r>
            <a:endParaRPr lang="ru-RU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79A17C-7050-4573-AEB3-BEC8E88C5186}"/>
              </a:ext>
            </a:extLst>
          </p:cNvPr>
          <p:cNvSpPr/>
          <p:nvPr/>
        </p:nvSpPr>
        <p:spPr>
          <a:xfrm>
            <a:off x="245427" y="2967335"/>
            <a:ext cx="1170115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Эркиндик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соолук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окшош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y-K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лардан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ажыраганда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аттиң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дейсиң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7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7E592D-EB49-40EE-B418-222E1831C03B}"/>
              </a:ext>
            </a:extLst>
          </p:cNvPr>
          <p:cNvSpPr/>
          <p:nvPr/>
        </p:nvSpPr>
        <p:spPr>
          <a:xfrm>
            <a:off x="3036885" y="210883"/>
            <a:ext cx="587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абактын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4B0CB5-06B8-4705-9E3C-EDF3DEF59B95}"/>
              </a:ext>
            </a:extLst>
          </p:cNvPr>
          <p:cNvSpPr/>
          <p:nvPr/>
        </p:nvSpPr>
        <p:spPr>
          <a:xfrm>
            <a:off x="3227183" y="1190346"/>
            <a:ext cx="4074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36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беруүчулүк: </a:t>
            </a:r>
            <a:endParaRPr lang="ru-RU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CCB1D1-4E04-41AF-8B45-99338F872D3B}"/>
              </a:ext>
            </a:extLst>
          </p:cNvPr>
          <p:cNvSpPr/>
          <p:nvPr/>
        </p:nvSpPr>
        <p:spPr>
          <a:xfrm>
            <a:off x="1564334" y="1041475"/>
            <a:ext cx="8355877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кылмыштуулук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кеңири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лышат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A9FF78-4E53-4B37-97E5-2EC0FD6337E5}"/>
              </a:ext>
            </a:extLst>
          </p:cNvPr>
          <p:cNvSpPr/>
          <p:nvPr/>
        </p:nvSpPr>
        <p:spPr>
          <a:xfrm>
            <a:off x="2985066" y="1995335"/>
            <a:ext cx="450924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y-KG" sz="2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Ө</a:t>
            </a:r>
            <a:r>
              <a:rPr lang="ru-RU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нүктүрүүчүлүк</a:t>
            </a:r>
            <a:r>
              <a:rPr lang="ru-RU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055AFE-ECA9-4E26-8E6C-0DB5B94464CD}"/>
              </a:ext>
            </a:extLst>
          </p:cNvPr>
          <p:cNvSpPr/>
          <p:nvPr/>
        </p:nvSpPr>
        <p:spPr>
          <a:xfrm>
            <a:off x="1331842" y="2861272"/>
            <a:ext cx="9289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y-KG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ылмыштуулуктун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аягы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жакшылыкка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келбестигин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илишет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FEA81-73B3-40D3-9F16-2F074FEFD0A0}"/>
              </a:ext>
            </a:extLst>
          </p:cNvPr>
          <p:cNvSpPr/>
          <p:nvPr/>
        </p:nvSpPr>
        <p:spPr>
          <a:xfrm>
            <a:off x="2292377" y="3819314"/>
            <a:ext cx="553805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y-KG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Т</a:t>
            </a:r>
            <a:r>
              <a:rPr lang="ru-RU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арбия</a:t>
            </a:r>
            <a:r>
              <a:rPr lang="ru-RU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берүүчүлүк</a:t>
            </a:r>
            <a:r>
              <a:rPr lang="ru-RU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492ABA-EE2D-4776-B29D-26BA41B75839}"/>
              </a:ext>
            </a:extLst>
          </p:cNvPr>
          <p:cNvSpPr/>
          <p:nvPr/>
        </p:nvSpPr>
        <p:spPr>
          <a:xfrm>
            <a:off x="1716151" y="4672611"/>
            <a:ext cx="75587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ky-KG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куучулар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бирин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билишет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ар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дайым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D533C6-C4DA-418E-825D-7509C3D2E176}"/>
              </a:ext>
            </a:extLst>
          </p:cNvPr>
          <p:cNvSpPr/>
          <p:nvPr/>
        </p:nvSpPr>
        <p:spPr>
          <a:xfrm>
            <a:off x="2802833" y="5562186"/>
            <a:ext cx="63477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y-KG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дептүү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болууга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аракет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кылышат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1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6D9130-29FA-45EB-B168-32E84D84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364974"/>
            <a:ext cx="11595653" cy="52501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3127ED-9BCA-486B-83E6-669FF6431A2D}"/>
              </a:ext>
            </a:extLst>
          </p:cNvPr>
          <p:cNvSpPr/>
          <p:nvPr/>
        </p:nvSpPr>
        <p:spPr>
          <a:xfrm>
            <a:off x="1247230" y="436169"/>
            <a:ext cx="10042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нда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эмесе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сабагыбызды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ыр 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мнен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баштасак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E5D134-4C36-40EA-AD53-08FB4AEDF064}"/>
              </a:ext>
            </a:extLst>
          </p:cNvPr>
          <p:cNvSpPr/>
          <p:nvPr/>
        </p:nvSpPr>
        <p:spPr>
          <a:xfrm>
            <a:off x="3135861" y="2523582"/>
            <a:ext cx="721120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дептүү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бол салам 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дайыма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Улуу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кичүү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кары –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жашы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баарына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Эстүү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экен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кимдин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уулу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болосуң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өзүң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алышка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279249-A98D-46BF-B11C-C882310E60D3}"/>
              </a:ext>
            </a:extLst>
          </p:cNvPr>
          <p:cNvSpPr/>
          <p:nvPr/>
        </p:nvSpPr>
        <p:spPr>
          <a:xfrm>
            <a:off x="0" y="303647"/>
            <a:ext cx="5466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Кылмышкер»-  </a:t>
            </a:r>
            <a:r>
              <a:rPr lang="ky-KG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A5A8AA-D97E-4DF8-B3D2-C7FB88E7869D}"/>
              </a:ext>
            </a:extLst>
          </p:cNvPr>
          <p:cNvSpPr/>
          <p:nvPr/>
        </p:nvSpPr>
        <p:spPr>
          <a:xfrm>
            <a:off x="4829214" y="380591"/>
            <a:ext cx="7362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еген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 </a:t>
            </a:r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латын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тилинен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CE1814-CD1C-40AD-8CAF-A3C3E429106F}"/>
              </a:ext>
            </a:extLst>
          </p:cNvPr>
          <p:cNvSpPr/>
          <p:nvPr/>
        </p:nvSpPr>
        <p:spPr>
          <a:xfrm>
            <a:off x="261293" y="1150032"/>
            <a:ext cx="1166941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y-KG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елип чыккан</a:t>
            </a:r>
            <a:r>
              <a:rPr lang="ky-KG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ky-KG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Мыйзам бузуу</a:t>
            </a:r>
            <a:r>
              <a:rPr lang="ky-KG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дегенди тушүндүрөт.</a:t>
            </a:r>
            <a:r>
              <a:rPr lang="ky-KG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209B3B-38D2-4EF2-BB98-0EA103C73879}"/>
              </a:ext>
            </a:extLst>
          </p:cNvPr>
          <p:cNvSpPr/>
          <p:nvPr/>
        </p:nvSpPr>
        <p:spPr>
          <a:xfrm>
            <a:off x="904870" y="2309208"/>
            <a:ext cx="8037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депсиздик</a:t>
            </a:r>
            <a:r>
              <a:rPr lang="ru-RU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кылмыш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369AC3-A7F0-46B1-960D-0F0E38B77EAD}"/>
              </a:ext>
            </a:extLst>
          </p:cNvPr>
          <p:cNvSpPr/>
          <p:nvPr/>
        </p:nvSpPr>
        <p:spPr>
          <a:xfrm>
            <a:off x="716165" y="3625462"/>
            <a:ext cx="82260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ылмыштын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акыры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B08229-2D1B-4787-9AC5-406A1AB1F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59" y="2227250"/>
            <a:ext cx="2827046" cy="19418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45A3E2-11BE-4E52-9D49-6BFDAA3CD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0" y="4456458"/>
            <a:ext cx="2994777" cy="20978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BA8088-5CC1-4441-BBB2-E7D7B9E74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45" y="4456458"/>
            <a:ext cx="3186507" cy="20978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CDB795-94CD-4E75-A661-04E2C2ECA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56" y="4482549"/>
            <a:ext cx="3186507" cy="20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F863D9-95E2-42F7-9BBA-6321FF068590}"/>
              </a:ext>
            </a:extLst>
          </p:cNvPr>
          <p:cNvSpPr/>
          <p:nvPr/>
        </p:nvSpPr>
        <p:spPr>
          <a:xfrm>
            <a:off x="727222" y="356657"/>
            <a:ext cx="1073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ылмыштуулук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бирөөгө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1BF772-C0C4-43A0-B020-90D1159C7F2A}"/>
              </a:ext>
            </a:extLst>
          </p:cNvPr>
          <p:cNvSpPr/>
          <p:nvPr/>
        </p:nvSpPr>
        <p:spPr>
          <a:xfrm>
            <a:off x="969264" y="1522849"/>
            <a:ext cx="1007915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y-K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ыян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келтирүү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коомго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амиледе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болуу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CAFF78-8C10-478A-95FF-D549D337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7" y="4224528"/>
            <a:ext cx="9594574" cy="25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6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85C07E-8561-47C9-8760-63C7B83D66A2}"/>
              </a:ext>
            </a:extLst>
          </p:cNvPr>
          <p:cNvSpPr/>
          <p:nvPr/>
        </p:nvSpPr>
        <p:spPr>
          <a:xfrm>
            <a:off x="495108" y="104865"/>
            <a:ext cx="11201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ылмыштуулукка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сапаттар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кирет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665CF-E4B9-43C3-9F1C-A7525E929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935862"/>
            <a:ext cx="11569148" cy="581727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B993FF-389E-4B41-B858-99DD45E8C512}"/>
              </a:ext>
            </a:extLst>
          </p:cNvPr>
          <p:cNvSpPr/>
          <p:nvPr/>
        </p:nvSpPr>
        <p:spPr>
          <a:xfrm>
            <a:off x="1002983" y="2128752"/>
            <a:ext cx="42627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оомго</a:t>
            </a:r>
            <a:r>
              <a:rPr lang="ru-RU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endParaRPr lang="ru-RU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мамиледе</a:t>
            </a:r>
            <a:r>
              <a:rPr lang="ru-RU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болуу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D24D5C-78DA-4922-96F0-12D445A91F7F}"/>
              </a:ext>
            </a:extLst>
          </p:cNvPr>
          <p:cNvSpPr/>
          <p:nvPr/>
        </p:nvSpPr>
        <p:spPr>
          <a:xfrm>
            <a:off x="8414832" y="2607006"/>
            <a:ext cx="17209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ордук</a:t>
            </a:r>
            <a:r>
              <a:rPr lang="ru-RU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Зомбулук</a:t>
            </a:r>
            <a:r>
              <a:rPr lang="ru-RU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EE3D01-91BF-4F1C-A779-B5ABEDDD84A0}"/>
              </a:ext>
            </a:extLst>
          </p:cNvPr>
          <p:cNvSpPr/>
          <p:nvPr/>
        </p:nvSpPr>
        <p:spPr>
          <a:xfrm>
            <a:off x="2289727" y="4883499"/>
            <a:ext cx="5730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үрүм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турум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эрежелерине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каршы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туруу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5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4AFBED-CD75-4496-8E86-E7BD68CF6FC8}"/>
              </a:ext>
            </a:extLst>
          </p:cNvPr>
          <p:cNvSpPr/>
          <p:nvPr/>
        </p:nvSpPr>
        <p:spPr>
          <a:xfrm>
            <a:off x="0" y="157874"/>
            <a:ext cx="12279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ылмыштуулукка</a:t>
            </a:r>
            <a:r>
              <a:rPr lang="ru-RU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сапатар</a:t>
            </a:r>
            <a:r>
              <a:rPr lang="ru-RU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кирет</a:t>
            </a:r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110727-4CDD-473F-BF69-7FE77F11B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" y="926500"/>
            <a:ext cx="11463131" cy="54388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6CB12B-D177-4428-B3A6-30638ED38FC6}"/>
              </a:ext>
            </a:extLst>
          </p:cNvPr>
          <p:cNvSpPr/>
          <p:nvPr/>
        </p:nvSpPr>
        <p:spPr>
          <a:xfrm>
            <a:off x="538525" y="1403578"/>
            <a:ext cx="3547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ылмыш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Рекетчилик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9A6DA7-F143-45BA-8E29-F2546367BA05}"/>
              </a:ext>
            </a:extLst>
          </p:cNvPr>
          <p:cNvSpPr/>
          <p:nvPr/>
        </p:nvSpPr>
        <p:spPr>
          <a:xfrm>
            <a:off x="6636806" y="1440021"/>
            <a:ext cx="3142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урулук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Баңг</a:t>
            </a:r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илик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3ABCAE-3823-43EF-8702-E5CFF01636BF}"/>
              </a:ext>
            </a:extLst>
          </p:cNvPr>
          <p:cNvSpPr/>
          <p:nvPr/>
        </p:nvSpPr>
        <p:spPr>
          <a:xfrm>
            <a:off x="994804" y="4330246"/>
            <a:ext cx="32143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4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ейбаштык</a:t>
            </a:r>
            <a:r>
              <a:rPr lang="ru-RU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algn="ctr"/>
            <a:r>
              <a:rPr lang="ru-RU" sz="44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Араккечтик</a:t>
            </a:r>
            <a:r>
              <a:rPr lang="ru-RU" sz="4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260CB7-A6B7-4B1A-84E1-E1D814F95271}"/>
              </a:ext>
            </a:extLst>
          </p:cNvPr>
          <p:cNvSpPr/>
          <p:nvPr/>
        </p:nvSpPr>
        <p:spPr>
          <a:xfrm>
            <a:off x="6304158" y="4591856"/>
            <a:ext cx="3612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ушташуу</a:t>
            </a:r>
            <a:r>
              <a:rPr lang="ru-RU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2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A02BA-25C5-440D-B8AD-F53211BF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51791"/>
            <a:ext cx="11502887" cy="62550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76E521-EBEC-4D6F-9880-A9068A906840}"/>
              </a:ext>
            </a:extLst>
          </p:cNvPr>
          <p:cNvSpPr/>
          <p:nvPr/>
        </p:nvSpPr>
        <p:spPr>
          <a:xfrm>
            <a:off x="5178147" y="1960170"/>
            <a:ext cx="4963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ылмыштын</a:t>
            </a: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F45650-F635-4F30-B5F7-D203197865B7}"/>
              </a:ext>
            </a:extLst>
          </p:cNvPr>
          <p:cNvSpPr/>
          <p:nvPr/>
        </p:nvSpPr>
        <p:spPr>
          <a:xfrm>
            <a:off x="5038621" y="4022492"/>
            <a:ext cx="5242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есепеттери</a:t>
            </a:r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кайсылар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8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3ADAA-4059-47E3-B8E3-271DE29E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5" y="208722"/>
            <a:ext cx="11794042" cy="644055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AA04F6-9E28-4C27-89CA-B9420C13A5FF}"/>
              </a:ext>
            </a:extLst>
          </p:cNvPr>
          <p:cNvSpPr/>
          <p:nvPr/>
        </p:nvSpPr>
        <p:spPr>
          <a:xfrm>
            <a:off x="2023266" y="833735"/>
            <a:ext cx="25795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бүлөөнүн</a:t>
            </a:r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ыдырашы</a:t>
            </a:r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D10011-BA0E-4D29-9F8C-AE6E7F451243}"/>
              </a:ext>
            </a:extLst>
          </p:cNvPr>
          <p:cNvSpPr/>
          <p:nvPr/>
        </p:nvSpPr>
        <p:spPr>
          <a:xfrm>
            <a:off x="1815548" y="3003778"/>
            <a:ext cx="29455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кономикалык</a:t>
            </a:r>
            <a:r>
              <a:rPr lang="ru-RU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жоготуулар</a:t>
            </a:r>
            <a:r>
              <a:rPr lang="ru-RU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F72838-4290-4BEC-B1C2-D45D5FF78289}"/>
              </a:ext>
            </a:extLst>
          </p:cNvPr>
          <p:cNvSpPr/>
          <p:nvPr/>
        </p:nvSpPr>
        <p:spPr>
          <a:xfrm>
            <a:off x="2201869" y="4861314"/>
            <a:ext cx="24009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сихикалык</a:t>
            </a:r>
            <a:r>
              <a:rPr lang="ru-RU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исбаланс.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D18493-F900-4D87-A740-630A8FA11DA8}"/>
              </a:ext>
            </a:extLst>
          </p:cNvPr>
          <p:cNvSpPr/>
          <p:nvPr/>
        </p:nvSpPr>
        <p:spPr>
          <a:xfrm>
            <a:off x="7458806" y="833735"/>
            <a:ext cx="3105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ейбаштык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16BF62-0E40-4B7E-9FF5-F4F8CB21AB76}"/>
              </a:ext>
            </a:extLst>
          </p:cNvPr>
          <p:cNvSpPr/>
          <p:nvPr/>
        </p:nvSpPr>
        <p:spPr>
          <a:xfrm>
            <a:off x="7106228" y="2813447"/>
            <a:ext cx="27238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аксатсыз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көчөдө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жүрүү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0B7544-2A4D-490E-958E-47D3E7791216}"/>
              </a:ext>
            </a:extLst>
          </p:cNvPr>
          <p:cNvSpPr/>
          <p:nvPr/>
        </p:nvSpPr>
        <p:spPr>
          <a:xfrm>
            <a:off x="7179554" y="4861314"/>
            <a:ext cx="28105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бакытты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пайдалануу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9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357</Words>
  <Application>Microsoft Office PowerPoint</Application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</cp:revision>
  <dcterms:created xsi:type="dcterms:W3CDTF">2023-01-16T11:36:25Z</dcterms:created>
  <dcterms:modified xsi:type="dcterms:W3CDTF">2024-03-10T03:39:17Z</dcterms:modified>
</cp:coreProperties>
</file>