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4" r:id="rId6"/>
    <p:sldId id="265" r:id="rId7"/>
    <p:sldId id="267" r:id="rId8"/>
    <p:sldId id="269" r:id="rId9"/>
    <p:sldId id="271" r:id="rId10"/>
    <p:sldId id="272" r:id="rId11"/>
    <p:sldId id="274" r:id="rId12"/>
    <p:sldId id="276" r:id="rId13"/>
    <p:sldId id="27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19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56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79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89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77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59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63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74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24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1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50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27029-F6D2-40B9-BEE4-E8DABC31139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D4A9-E803-40EB-89B9-8FE4A9649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27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3144" y="2264230"/>
            <a:ext cx="9402944" cy="986706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9829" y="4905829"/>
            <a:ext cx="9808621" cy="692792"/>
          </a:xfrm>
        </p:spPr>
        <p:txBody>
          <a:bodyPr>
            <a:normAutofit fontScale="85000" lnSpcReduction="20000"/>
          </a:bodyPr>
          <a:lstStyle/>
          <a:p>
            <a:r>
              <a:rPr lang="ky-KG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5-класс</a:t>
            </a:r>
          </a:p>
          <a:p>
            <a:r>
              <a:rPr lang="ky-KG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Мугалим: Рыскелдиева А.З</a:t>
            </a:r>
            <a:r>
              <a:rPr lang="ky-K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Мотивация первоклассника, как развить желание учиться у младших школьник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886" y="2597793"/>
            <a:ext cx="5152571" cy="203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446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175" y="160337"/>
            <a:ext cx="10515600" cy="1325563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Берилген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мисалда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кезиктиби?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100" y="2819401"/>
            <a:ext cx="8801100" cy="28703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y-KG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Атам экөөбүз жалгыз улакты алып келдик.</a:t>
            </a:r>
          </a:p>
          <a:p>
            <a:pPr marL="0" indent="0">
              <a:buNone/>
            </a:pPr>
            <a:r>
              <a:rPr lang="ky-K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ооба   Б) жок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маленький белый козленок на зеленой траве Photos | Adobe 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маленький белый козленок на зеленой траве Photos | Adobe 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6" descr="маленький белый козленок на зеленой траве Photos | Adobe 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396" y="1384841"/>
            <a:ext cx="3073131" cy="194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735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175" y="160337"/>
            <a:ext cx="10515600" cy="1325563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Берилген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мисалда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кезиктиби?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100" y="2819401"/>
            <a:ext cx="8801100" cy="28703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y-KG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Атам экөөбүз жалгыз улакты алып келдик.</a:t>
            </a:r>
          </a:p>
          <a:p>
            <a:pPr marL="0" indent="0">
              <a:buNone/>
            </a:pPr>
            <a:r>
              <a:rPr lang="ky-K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ооба   </a:t>
            </a:r>
            <a:r>
              <a:rPr lang="ky-KG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жок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маленький белый козленок на зеленой траве Photos | Adobe 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маленький белый козленок на зеленой траве Photos | Adobe 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6" descr="маленький белый козленок на зеленой траве Photos | Adobe 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396" y="1384841"/>
            <a:ext cx="3073131" cy="194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95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175" y="160337"/>
            <a:ext cx="10515600" cy="1325563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Берилген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мисалда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кезиктиби?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100" y="2819401"/>
            <a:ext cx="8801100" cy="28703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y-KG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 дайыма сени менен болом китебим.</a:t>
            </a:r>
          </a:p>
          <a:p>
            <a:pPr marL="0" indent="0">
              <a:buNone/>
            </a:pPr>
            <a:r>
              <a:rPr lang="ky-K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ооба   Б) жок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маленький белый козленок на зеленой траве Photos | Adobe 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маленький белый козленок на зеленой траве Photos | Adobe 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6" descr="маленький белый козленок на зеленой траве Photos | Adobe 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298" y="2713019"/>
            <a:ext cx="974229" cy="61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Фотография сделанная для выпускного альбома четвёртого класса. Мне нравится  серый цвет и его оттенки. 📷 📷 📷 P. S. Делитесь мнени… | Выпускные,  Фотографии, Класс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146" y="1268186"/>
            <a:ext cx="2219381" cy="231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670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175" y="160337"/>
            <a:ext cx="10515600" cy="1325563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Берилген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мисалда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кезиктиби?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7748" y="2819401"/>
            <a:ext cx="8801100" cy="28703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y-KG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 дайыма сени менен болом китебим.</a:t>
            </a:r>
          </a:p>
          <a:p>
            <a:pPr marL="0" indent="0">
              <a:buNone/>
            </a:pPr>
            <a:r>
              <a:rPr lang="ky-KG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ооба   </a:t>
            </a:r>
            <a:r>
              <a:rPr lang="ky-K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жок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маленький белый козленок на зеленой траве Photos | Adobe 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маленький белый козленок на зеленой траве Photos | Adobe 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6" descr="маленький белый козленок на зеленой траве Photos | Adobe 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298" y="2713019"/>
            <a:ext cx="974229" cy="61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Фотография сделанная для выпускного альбома четвёртого класса. Мне нравится  серый цвет и его оттенки. 📷 📷 📷 P. S. Делитесь мнени… | Выпускные,  Фотографии, Класс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146" y="1268186"/>
            <a:ext cx="2219381" cy="231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39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771" y="286603"/>
            <a:ext cx="10371909" cy="1092253"/>
          </a:xfrm>
        </p:spPr>
        <p:txBody>
          <a:bodyPr>
            <a:noAutofit/>
          </a:bodyPr>
          <a:lstStyle/>
          <a:p>
            <a:r>
              <a:rPr lang="ky-KG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 сөзгө карата кайсы варианттагы сүйлөм тиешелүү эмес? 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71" y="1378857"/>
            <a:ext cx="10371910" cy="4490237"/>
          </a:xfrm>
        </p:spPr>
        <p:txBody>
          <a:bodyPr/>
          <a:lstStyle/>
          <a:p>
            <a:endParaRPr lang="ky-KG" dirty="0" smtClean="0"/>
          </a:p>
          <a:p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ирөөгө кайрылат.</a:t>
            </a:r>
          </a:p>
          <a:p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Бирөөңү чакырат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Бирөөгө арналат</a:t>
            </a:r>
            <a:endParaRPr lang="ky-KG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Эч кимге кайрылбайт.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94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771" y="286603"/>
            <a:ext cx="10371909" cy="1092253"/>
          </a:xfrm>
        </p:spPr>
        <p:txBody>
          <a:bodyPr>
            <a:noAutofit/>
          </a:bodyPr>
          <a:lstStyle/>
          <a:p>
            <a:r>
              <a:rPr lang="ky-KG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 сөзгө карата кайсы варианттагы сүйлөм тиешелүү эмес? 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71" y="1378857"/>
            <a:ext cx="10371910" cy="4490237"/>
          </a:xfrm>
        </p:spPr>
        <p:txBody>
          <a:bodyPr/>
          <a:lstStyle/>
          <a:p>
            <a:endParaRPr lang="ky-KG" dirty="0" smtClean="0"/>
          </a:p>
          <a:p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ирөөгө кайрылат.</a:t>
            </a:r>
          </a:p>
          <a:p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Бирөөңү чакырат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Бирөөгө арналат</a:t>
            </a:r>
            <a:endParaRPr lang="ky-KG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ky-KG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Эч кимге кайрылбайт</a:t>
            </a:r>
            <a:r>
              <a:rPr lang="ky-K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16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Сүрөт боюнча каратма </a:t>
            </a:r>
            <a:r>
              <a:rPr lang="ky-K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сөзгө 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карата сүйлөм түз.</a:t>
            </a:r>
            <a:endParaRPr lang="ru-RU" dirty="0"/>
          </a:p>
        </p:txBody>
      </p:sp>
      <p:pic>
        <p:nvPicPr>
          <p:cNvPr id="1026" name="Picture 2" descr="Мотивация, проектная деятельность и STEAM: как сделать школьников увереннее  в себ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571" y="1825625"/>
            <a:ext cx="4940701" cy="329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80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Сүрөт боюнча каратма </a:t>
            </a:r>
            <a:r>
              <a:rPr lang="ky-K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сөзгө 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карата сүйлөм түз.</a:t>
            </a:r>
            <a:endParaRPr lang="ru-RU" dirty="0"/>
          </a:p>
        </p:txBody>
      </p:sp>
      <p:pic>
        <p:nvPicPr>
          <p:cNvPr id="1026" name="Picture 2" descr="Мотивация, проектная деятельность и STEAM: как сделать школьников увереннее  в себе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657" y="1811110"/>
            <a:ext cx="2331392" cy="155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19086" y="3487737"/>
            <a:ext cx="8519885" cy="23034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y-K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Досум, оңдоп берейинчи.</a:t>
            </a:r>
          </a:p>
          <a:p>
            <a:r>
              <a:rPr lang="ky-K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Ушул теманы жаздың беле, Азиз?</a:t>
            </a:r>
          </a:p>
          <a:p>
            <a:r>
              <a:rPr lang="ky-K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Өчүп кала электе, Азиз, батыраак теманы киргизели!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360"/>
          </a:xfrm>
        </p:spPr>
        <p:txBody>
          <a:bodyPr>
            <a:normAutofit fontScale="90000"/>
          </a:bodyPr>
          <a:lstStyle/>
          <a:p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 сөздүн тыныш белгисине карата сүрөт боюнча сүйлөм түз.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799770"/>
            <a:ext cx="10279743" cy="41510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dirty="0" smtClean="0"/>
              <a:t>          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988457"/>
            <a:ext cx="10515600" cy="4351338"/>
          </a:xfrm>
        </p:spPr>
        <p:txBody>
          <a:bodyPr/>
          <a:lstStyle/>
          <a:p>
            <a:r>
              <a:rPr lang="ky-KG" dirty="0" smtClean="0"/>
              <a:t>1.                              </a:t>
            </a:r>
          </a:p>
          <a:p>
            <a:pPr marL="0" indent="0">
              <a:buNone/>
            </a:pPr>
            <a:r>
              <a:rPr lang="ky-KG" dirty="0"/>
              <a:t> </a:t>
            </a:r>
            <a:r>
              <a:rPr lang="ky-KG" dirty="0" smtClean="0"/>
              <a:t>                                        ....................................................     . </a:t>
            </a:r>
          </a:p>
          <a:p>
            <a:pPr marL="0" indent="0">
              <a:buNone/>
            </a:pPr>
            <a:endParaRPr lang="ky-KG" dirty="0"/>
          </a:p>
          <a:p>
            <a:pPr marL="0" indent="0">
              <a:buNone/>
            </a:pPr>
            <a:r>
              <a:rPr lang="ky-KG" dirty="0" smtClean="0"/>
              <a:t>2. ......................                                 ................................. .</a:t>
            </a:r>
          </a:p>
          <a:p>
            <a:pPr marL="0" indent="0">
              <a:buNone/>
            </a:pPr>
            <a:endParaRPr lang="ky-KG" dirty="0"/>
          </a:p>
          <a:p>
            <a:pPr marL="0" indent="0">
              <a:buNone/>
            </a:pPr>
            <a:r>
              <a:rPr lang="ky-KG" dirty="0" smtClean="0"/>
              <a:t>3. .........................................................................                           .</a:t>
            </a:r>
            <a:endParaRPr lang="ru-RU" dirty="0"/>
          </a:p>
        </p:txBody>
      </p:sp>
      <p:pic>
        <p:nvPicPr>
          <p:cNvPr id="7" name="Picture 2" descr="Мотивация учеников и студентов – читать статью онлайн на АНПОО «НСПК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19" y="1988457"/>
            <a:ext cx="1647594" cy="109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Мотивация учеников и студентов – читать статью онлайн на АНПОО «НСПК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91" y="3087402"/>
            <a:ext cx="1647594" cy="109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Мотивация учеников и студентов – читать статью онлайн на АНПОО «НСПК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776" y="4013200"/>
            <a:ext cx="1647594" cy="109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80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360"/>
          </a:xfrm>
        </p:spPr>
        <p:txBody>
          <a:bodyPr>
            <a:normAutofit fontScale="90000"/>
          </a:bodyPr>
          <a:lstStyle/>
          <a:p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 сөздүн тыныш белгисине карата сүрөт боюнча сүйлөм түз.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799770"/>
            <a:ext cx="10279743" cy="41510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dirty="0" smtClean="0"/>
              <a:t>          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988457"/>
            <a:ext cx="10515600" cy="4351338"/>
          </a:xfrm>
        </p:spPr>
        <p:txBody>
          <a:bodyPr/>
          <a:lstStyle/>
          <a:p>
            <a:r>
              <a:rPr lang="ky-KG" dirty="0" smtClean="0"/>
              <a:t>1.                              </a:t>
            </a:r>
          </a:p>
          <a:p>
            <a:pPr marL="0" indent="0">
              <a:buNone/>
            </a:pPr>
            <a:r>
              <a:rPr lang="ky-KG" dirty="0"/>
              <a:t> </a:t>
            </a:r>
            <a:r>
              <a:rPr lang="ky-KG" dirty="0" smtClean="0"/>
              <a:t>                                   ,     мен айтайынчы.</a:t>
            </a:r>
          </a:p>
          <a:p>
            <a:pPr marL="0" indent="0">
              <a:buNone/>
            </a:pPr>
            <a:endParaRPr lang="ky-KG" dirty="0"/>
          </a:p>
          <a:p>
            <a:pPr marL="0" indent="0">
              <a:buNone/>
            </a:pPr>
            <a:r>
              <a:rPr lang="ky-KG" dirty="0" smtClean="0"/>
              <a:t>2. Мен айтайынчы,                            жакшы айтам.</a:t>
            </a:r>
          </a:p>
          <a:p>
            <a:pPr marL="0" indent="0">
              <a:buNone/>
            </a:pPr>
            <a:endParaRPr lang="ky-KG" dirty="0" smtClean="0"/>
          </a:p>
          <a:p>
            <a:pPr marL="0" indent="0">
              <a:buNone/>
            </a:pPr>
            <a:endParaRPr lang="ky-KG" dirty="0"/>
          </a:p>
          <a:p>
            <a:pPr marL="0" indent="0">
              <a:buNone/>
            </a:pPr>
            <a:r>
              <a:rPr lang="ky-KG" dirty="0" smtClean="0"/>
              <a:t>3. Мен жакшы билем,                               .</a:t>
            </a:r>
            <a:endParaRPr lang="ru-RU" dirty="0"/>
          </a:p>
        </p:txBody>
      </p:sp>
      <p:pic>
        <p:nvPicPr>
          <p:cNvPr id="7" name="Picture 2" descr="Мотивация учеников и студентов – читать статью онлайн на АНПОО «НСПК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19" y="1988457"/>
            <a:ext cx="1647594" cy="109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Мотивация учеников и студентов – читать статью онлайн на АНПОО «НСПК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91" y="2970837"/>
            <a:ext cx="1647594" cy="109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Мотивация учеников и студентов – читать статью онлайн на АНПОО «НСПК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488" y="4471816"/>
            <a:ext cx="1647594" cy="109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14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360"/>
          </a:xfrm>
        </p:spPr>
        <p:txBody>
          <a:bodyPr>
            <a:normAutofit fontScale="90000"/>
          </a:bodyPr>
          <a:lstStyle/>
          <a:p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 сөздүн тыныш белгисин туура кой.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799770"/>
            <a:ext cx="10279743" cy="41510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dirty="0" smtClean="0"/>
              <a:t>          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98845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ky-KG" dirty="0" smtClean="0"/>
              <a:t>1.     </a:t>
            </a: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Жамгыр  кечке чейин тезирээк токточу!                         </a:t>
            </a:r>
          </a:p>
          <a:p>
            <a:pPr marL="0" indent="0">
              <a:buNone/>
            </a:pPr>
            <a:endParaRPr lang="ky-K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Сеникиндей күч көргөн эмесмин кумурска.</a:t>
            </a:r>
          </a:p>
          <a:p>
            <a:pPr marL="0" indent="0">
              <a:buNone/>
            </a:pPr>
            <a:endParaRPr lang="ky-K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Тезирээк ата спорт кийимдеримди алып келип бериңизчи!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257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360"/>
          </a:xfrm>
        </p:spPr>
        <p:txBody>
          <a:bodyPr>
            <a:normAutofit fontScale="90000"/>
          </a:bodyPr>
          <a:lstStyle/>
          <a:p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Каратма сөздүн тыныш белгисин туура кой.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799770"/>
            <a:ext cx="10279743" cy="41510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dirty="0" smtClean="0"/>
              <a:t>          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98845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ky-KG" dirty="0" smtClean="0"/>
              <a:t>1.     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Жамгыр,</a:t>
            </a: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кечке чейин тезирээк токточу!                         </a:t>
            </a:r>
          </a:p>
          <a:p>
            <a:pPr marL="0" indent="0">
              <a:buNone/>
            </a:pPr>
            <a:endParaRPr lang="ky-K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Сеникиндей күч көргөн эмесмин,  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кумурска.</a:t>
            </a:r>
          </a:p>
          <a:p>
            <a:pPr marL="0" indent="0">
              <a:buNone/>
            </a:pPr>
            <a:endParaRPr lang="ky-K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Тезирээк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спорт кийимдеримди алып келип бериңизчи!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649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292</Words>
  <Application>Microsoft Office PowerPoint</Application>
  <PresentationFormat>Широкоэкранный</PresentationFormat>
  <Paragraphs>65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Каратма сөз </vt:lpstr>
      <vt:lpstr>Каратма сөзгө карата кайсы варианттагы сүйлөм тиешелүү эмес? </vt:lpstr>
      <vt:lpstr>Каратма сөзгө карата кайсы варианттагы сүйлөм тиешелүү эмес? </vt:lpstr>
      <vt:lpstr>Сүрөт боюнча каратма сөзгө карата сүйлөм түз.</vt:lpstr>
      <vt:lpstr>Сүрөт боюнча каратма сөзгө карата сүйлөм түз.</vt:lpstr>
      <vt:lpstr>Каратма сөздүн тыныш белгисине карата сүрөт боюнча сүйлөм түз.</vt:lpstr>
      <vt:lpstr>Каратма сөздүн тыныш белгисине карата сүрөт боюнча сүйлөм түз.</vt:lpstr>
      <vt:lpstr>Каратма сөздүн тыныш белгисин туура кой. </vt:lpstr>
      <vt:lpstr>Каратма сөздүн тыныш белгисин туура кой. </vt:lpstr>
      <vt:lpstr>Берилген мисалда каратма сөз кезиктиби?</vt:lpstr>
      <vt:lpstr>Берилген мисалда каратма сөз кезиктиби?</vt:lpstr>
      <vt:lpstr>Берилген мисалда каратма сөз кезиктиби?</vt:lpstr>
      <vt:lpstr>Берилген мисалда каратма сөз кезиктиби?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Каратма сөз </dc:title>
  <dc:creator>Пользователь</dc:creator>
  <cp:lastModifiedBy>Пользователь</cp:lastModifiedBy>
  <cp:revision>11</cp:revision>
  <dcterms:created xsi:type="dcterms:W3CDTF">2024-03-09T06:59:59Z</dcterms:created>
  <dcterms:modified xsi:type="dcterms:W3CDTF">2024-03-09T07:49:10Z</dcterms:modified>
</cp:coreProperties>
</file>