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11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3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3429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851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4164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688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522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753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85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69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20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172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81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35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08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545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7C676-8756-44A8-BBB8-DA5E5CDFDAD5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114B92-B87B-4917-BC49-ACC60BF0F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Бир өңчөй мүчөлөр, жалпылагыч сөздөр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y-KG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Мугалим :Рыскелдиева А.З.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031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6775"/>
          </a:xfrm>
        </p:spPr>
        <p:txBody>
          <a:bodyPr/>
          <a:lstStyle/>
          <a:p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Мисалдар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y-KG" dirty="0" smtClean="0"/>
              <a:t>Жалпылагыч сөздөрдөн кийин бир өңчөй мүчөлөрдөн келсе, жалпылагыч сөздөрдөн кийин кош чекит коюлат.</a:t>
            </a:r>
          </a:p>
          <a:p>
            <a:r>
              <a:rPr lang="ky-KG" dirty="0" smtClean="0"/>
              <a:t>Мисалы: Нарын дарыясынын ички куймалары </a:t>
            </a:r>
            <a:r>
              <a:rPr lang="ky-KG" dirty="0" smtClean="0">
                <a:solidFill>
                  <a:srgbClr val="FF0000"/>
                </a:solidFill>
              </a:rPr>
              <a:t>булар: </a:t>
            </a:r>
            <a:r>
              <a:rPr lang="ky-KG" dirty="0" smtClean="0"/>
              <a:t>Көкөмерен, Ат-Башы, Ала-Буга.</a:t>
            </a:r>
          </a:p>
          <a:p>
            <a:r>
              <a:rPr lang="ky-KG" dirty="0" smtClean="0"/>
              <a:t>Аяна, Дани- </a:t>
            </a:r>
            <a:r>
              <a:rPr lang="ky-KG" dirty="0" smtClean="0">
                <a:solidFill>
                  <a:srgbClr val="FF0000"/>
                </a:solidFill>
              </a:rPr>
              <a:t>экөө</a:t>
            </a:r>
            <a:r>
              <a:rPr lang="ky-KG" dirty="0" smtClean="0"/>
              <a:t> бала кездеги достордон болчу.</a:t>
            </a:r>
          </a:p>
          <a:p>
            <a:r>
              <a:rPr lang="ky-KG" dirty="0" smtClean="0"/>
              <a:t>Менин жакшы көргөн </a:t>
            </a:r>
            <a:r>
              <a:rPr lang="ky-KG" dirty="0" smtClean="0">
                <a:solidFill>
                  <a:srgbClr val="FF0000"/>
                </a:solidFill>
              </a:rPr>
              <a:t>гүлдөрүм: </a:t>
            </a:r>
            <a:r>
              <a:rPr lang="ky-KG" dirty="0" smtClean="0"/>
              <a:t>геран, чырмоок, гвоздика болчу.</a:t>
            </a:r>
          </a:p>
          <a:p>
            <a:r>
              <a:rPr lang="ky-KG" dirty="0" smtClean="0"/>
              <a:t>Математика, биология, химия-</a:t>
            </a:r>
            <a:r>
              <a:rPr lang="ky-KG" dirty="0" smtClean="0">
                <a:solidFill>
                  <a:srgbClr val="FF0000"/>
                </a:solidFill>
              </a:rPr>
              <a:t>баары</a:t>
            </a:r>
            <a:r>
              <a:rPr lang="ky-KG" dirty="0" smtClean="0"/>
              <a:t> Анаранын жакшы көргөн сабактары.</a:t>
            </a:r>
          </a:p>
          <a:p>
            <a:r>
              <a:rPr lang="ky-KG" dirty="0" smtClean="0"/>
              <a:t>Биздин класста сүйлөөктөр: Бекжан</a:t>
            </a:r>
            <a:r>
              <a:rPr lang="ky-KG" smtClean="0"/>
              <a:t>, Амангелди, Искак сабакка </a:t>
            </a:r>
            <a:r>
              <a:rPr lang="ky-KG" dirty="0" smtClean="0"/>
              <a:t>көп тоскоолдук кылышат.</a:t>
            </a:r>
          </a:p>
          <a:p>
            <a:r>
              <a:rPr lang="ky-KG" dirty="0" smtClean="0"/>
              <a:t>Ак көңүлдүк, шайыр, күлкүчү, берешен, сүйлөөк –мүнөздөр Бекжанга таандык.</a:t>
            </a:r>
          </a:p>
          <a:p>
            <a:endParaRPr lang="ky-KG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139967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</TotalTime>
  <Words>101</Words>
  <Application>Microsoft Office PowerPoint</Application>
  <PresentationFormat>Широкоэкранный</PresentationFormat>
  <Paragraphs>10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Trebuchet MS</vt:lpstr>
      <vt:lpstr>Wingdings 3</vt:lpstr>
      <vt:lpstr>Аспект</vt:lpstr>
      <vt:lpstr>Бир өңчөй мүчөлөр, жалпылагыч сөздөр</vt:lpstr>
      <vt:lpstr>Мисалдар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Бир өңчөй мүчөлөр, жалпылагыч сөздөр</dc:title>
  <dc:creator>Admin</dc:creator>
  <cp:lastModifiedBy>User</cp:lastModifiedBy>
  <cp:revision>6</cp:revision>
  <dcterms:created xsi:type="dcterms:W3CDTF">2023-04-07T05:44:48Z</dcterms:created>
  <dcterms:modified xsi:type="dcterms:W3CDTF">2024-03-09T13:45:18Z</dcterms:modified>
</cp:coreProperties>
</file>