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7" r:id="rId6"/>
    <p:sldId id="265" r:id="rId7"/>
    <p:sldId id="268" r:id="rId8"/>
    <p:sldId id="269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6C69-71EA-4E1A-AAAD-027701228E98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1C26-B46F-4285-B7AD-167E21E62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7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6C69-71EA-4E1A-AAAD-027701228E98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1C26-B46F-4285-B7AD-167E21E62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6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6C69-71EA-4E1A-AAAD-027701228E98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1C26-B46F-4285-B7AD-167E21E62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3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6C69-71EA-4E1A-AAAD-027701228E98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1C26-B46F-4285-B7AD-167E21E62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4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6C69-71EA-4E1A-AAAD-027701228E98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1C26-B46F-4285-B7AD-167E21E62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3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6C69-71EA-4E1A-AAAD-027701228E98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1C26-B46F-4285-B7AD-167E21E62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6C69-71EA-4E1A-AAAD-027701228E98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1C26-B46F-4285-B7AD-167E21E62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7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6C69-71EA-4E1A-AAAD-027701228E98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1C26-B46F-4285-B7AD-167E21E62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6C69-71EA-4E1A-AAAD-027701228E98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1C26-B46F-4285-B7AD-167E21E62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9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6C69-71EA-4E1A-AAAD-027701228E98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1C26-B46F-4285-B7AD-167E21E62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2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6C69-71EA-4E1A-AAAD-027701228E98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1C26-B46F-4285-B7AD-167E21E62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4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86C69-71EA-4E1A-AAAD-027701228E98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41C26-B46F-4285-B7AD-167E21E62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2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4" y="1262743"/>
            <a:ext cx="9402944" cy="957943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Байланыштуу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731688" y="4808895"/>
            <a:ext cx="323788" cy="92372"/>
          </a:xfrm>
        </p:spPr>
        <p:txBody>
          <a:bodyPr>
            <a:normAutofit fontScale="25000" lnSpcReduction="20000"/>
          </a:bodyPr>
          <a:lstStyle/>
          <a:p>
            <a:r>
              <a:rPr lang="ky-KG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5-класс</a:t>
            </a:r>
          </a:p>
          <a:p>
            <a:r>
              <a:rPr lang="ky-KG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Мугалим: Рыскелдиева А.З</a:t>
            </a:r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лето красивые природа (68 фото) » Картинки и статусы про  окружающий мир вокру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3" y="2394857"/>
            <a:ext cx="4310743" cy="23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49829" y="4905829"/>
            <a:ext cx="9808621" cy="692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y-KG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5-класс</a:t>
            </a:r>
          </a:p>
          <a:p>
            <a:r>
              <a:rPr lang="ky-KG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Мугалим: Рыскелдиева А.З</a:t>
            </a:r>
            <a:r>
              <a:rPr lang="ky-KG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0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сүйлөмдөр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кептин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түрүнө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бактардын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шуудураганы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угулуп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акырын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соккон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сыдырым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согуп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караңгылык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каптап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кээде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иттин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үргөндөрү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угулуп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y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сүрөттөө   Б) ой жугүртүү    в) баяндоо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3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сүйлөмдөр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кептин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түрүнө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743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бактардын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шуудураганы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угулуп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акырын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соккон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сыдырым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согуп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караңгылык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каптап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кээде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иттин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үргөндөрү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угулуп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y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сүрөттөө  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ой жүгүртүү    в) баяндоо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1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сүйлөмдөр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кептин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түрүнө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Игрушка MISHKA Умный Мишка (20190020401) - отзывы покупателей, владельцев в  интернет магазине М.Видео - Москва -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78" y="1476494"/>
            <a:ext cx="2910746" cy="320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4302" y="1756229"/>
            <a:ext cx="6433355" cy="42236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бөлмөдөн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Азизанын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чоң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энеси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Кызым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жат, кеч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кирди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эртең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сабакка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барасың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–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Акырында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уйкусу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келип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төшөгүнө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апасы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мамалагын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кучактап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таттуу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уйкуга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кетти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y-KG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сүрөттөө   Б) ой жугүртүү   </a:t>
            </a:r>
          </a:p>
          <a:p>
            <a:r>
              <a:rPr lang="ky-K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в)</a:t>
            </a:r>
            <a:r>
              <a:rPr lang="ky-K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баяндоо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5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сүйлөмдөр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кептин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түрүнө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Игрушка MISHKA Умный Мишка (20190020401) - отзывы покупателей, владельцев в  интернет магазине М.Видео - Москва -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5" y="2013523"/>
            <a:ext cx="2910746" cy="320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67200" y="1756230"/>
            <a:ext cx="6560457" cy="4267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бөлмөдөн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Азизанын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чоң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энеси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Кызым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жат, кеч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кирди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эртең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сабакка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барасың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–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Акырында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уйкусу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келип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төшөгүнө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апасы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мамалагын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кучактап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таттуу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уйкуга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кетти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y-KG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сүрөттөө   Б) ой жүгүртүү   </a:t>
            </a:r>
          </a:p>
          <a:p>
            <a:r>
              <a:rPr lang="ky-K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ky-KG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баяндоо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6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сүйлөмдөр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кептин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түрүнө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743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Жүрөгү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уйку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качып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эртең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кыса-кыса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кучактап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бетинен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өпкүм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кулагына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ушунчалык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сагындым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ушуну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сезесизби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апасына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даярдап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отурду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ky-K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сүрөттөө   Б) ой жүгүртүү    в) баяндоо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2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сүйлөмдөр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кептин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түрүнө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8857" y="1825625"/>
            <a:ext cx="95068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Жүрөгү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уйку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качып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эртең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кыса-кыса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кучактап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бетинен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өпкүм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кулагына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сизди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ушунчалык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сагындым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ушуну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сезесизби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апасына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даярдап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отурду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y-KG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сүрөттөө   </a:t>
            </a:r>
            <a:r>
              <a:rPr lang="ky-K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ой жүгүртүү    в) баяндоо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7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>
                <a:solidFill>
                  <a:srgbClr val="FF0000"/>
                </a:solidFill>
              </a:rPr>
              <a:t>Сүрөт боюнча сүрөттөөгө мисал түз.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Как сохранить природную любознательность ребён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1690688"/>
            <a:ext cx="8476343" cy="476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72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dirty="0" smtClean="0">
                <a:solidFill>
                  <a:srgbClr val="FF0000"/>
                </a:solidFill>
              </a:rPr>
              <a:t>Сүрөт боюнча «Кантип өнүктүрөм?» деген чакан текстти баяндап бер.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24423"/>
          <a:stretch/>
        </p:blipFill>
        <p:spPr>
          <a:xfrm>
            <a:off x="1553029" y="1973943"/>
            <a:ext cx="8429852" cy="3288620"/>
          </a:xfrm>
        </p:spPr>
      </p:pic>
    </p:spTree>
    <p:extLst>
      <p:ext uri="{BB962C8B-B14F-4D97-AF65-F5344CB8AC3E}">
        <p14:creationId xmlns:p14="http://schemas.microsoft.com/office/powerpoint/2010/main" val="68032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328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Байланыштуу кеп</vt:lpstr>
      <vt:lpstr>Берилген сүйлөмдөр кептин кайсы түрүнө мисал боло алат?</vt:lpstr>
      <vt:lpstr>Берилген сүйлөмдөр кептин кайсы түрүнө мисал боло алат?</vt:lpstr>
      <vt:lpstr>Берилген сүйлөмдөр кептин кайсы түрүнө мисал боло алат?</vt:lpstr>
      <vt:lpstr>Берилген сүйлөмдөр кептин кайсы түрүнө мисал боло алат?</vt:lpstr>
      <vt:lpstr>Берилген сүйлөмдөр кептин кайсы түрүнө мисал боло алат?</vt:lpstr>
      <vt:lpstr>Берилген сүйлөмдөр кептин кайсы түрүнө мисал боло алат?</vt:lpstr>
      <vt:lpstr>Сүрөт боюнча сүрөттөөгө мисал түз.</vt:lpstr>
      <vt:lpstr>Сүрөт боюнча «Кантип өнүктүрөм?» деген чакан текстти баяндап бер.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Байланыштуу кеп</dc:title>
  <dc:creator>Пользователь</dc:creator>
  <cp:lastModifiedBy>Пользователь</cp:lastModifiedBy>
  <cp:revision>8</cp:revision>
  <dcterms:created xsi:type="dcterms:W3CDTF">2024-03-09T07:53:11Z</dcterms:created>
  <dcterms:modified xsi:type="dcterms:W3CDTF">2024-03-09T08:17:41Z</dcterms:modified>
</cp:coreProperties>
</file>