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82" r:id="rId2"/>
    <p:sldId id="276" r:id="rId3"/>
    <p:sldId id="270" r:id="rId4"/>
    <p:sldId id="271" r:id="rId5"/>
    <p:sldId id="272" r:id="rId6"/>
    <p:sldId id="280" r:id="rId7"/>
    <p:sldId id="259" r:id="rId8"/>
    <p:sldId id="265" r:id="rId9"/>
    <p:sldId id="266" r:id="rId10"/>
    <p:sldId id="268" r:id="rId11"/>
    <p:sldId id="281" r:id="rId12"/>
    <p:sldId id="278" r:id="rId13"/>
  </p:sldIdLst>
  <p:sldSz cx="9144000" cy="6858000" type="screen4x3"/>
  <p:notesSz cx="6858000" cy="9144000"/>
  <p:defaultTextStyle>
    <a:defPPr>
      <a:defRPr lang="kk-KZ"/>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p:cViewPr varScale="1">
        <p:scale>
          <a:sx n="84" d="100"/>
          <a:sy n="84" d="100"/>
        </p:scale>
        <p:origin x="1152"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endParaRPr lang="kk-KZ"/>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kk-KZ"/>
          </a:p>
        </p:txBody>
      </p:sp>
      <p:sp>
        <p:nvSpPr>
          <p:cNvPr id="4" name="Дата 3">
            <a:extLst>
              <a:ext uri="{FF2B5EF4-FFF2-40B4-BE49-F238E27FC236}">
                <a16:creationId xmlns:a16="http://schemas.microsoft.com/office/drawing/2014/main" id="{B0D669C6-FC4F-3878-2F3D-399DA519AA5C}"/>
              </a:ext>
            </a:extLst>
          </p:cNvPr>
          <p:cNvSpPr>
            <a:spLocks noGrp="1"/>
          </p:cNvSpPr>
          <p:nvPr>
            <p:ph type="dt" sz="half" idx="10"/>
          </p:nvPr>
        </p:nvSpPr>
        <p:spPr/>
        <p:txBody>
          <a:bodyPr/>
          <a:lstStyle>
            <a:lvl1pPr>
              <a:defRPr/>
            </a:lvl1pPr>
          </a:lstStyle>
          <a:p>
            <a:pPr>
              <a:defRPr/>
            </a:pPr>
            <a:fld id="{0BF59AFB-E190-4CCA-83CF-74106AB14B9A}" type="datetimeFigureOut">
              <a:rPr lang="ru-RU"/>
              <a:pPr>
                <a:defRPr/>
              </a:pPr>
              <a:t>10.03.2024</a:t>
            </a:fld>
            <a:endParaRPr lang="ru-RU"/>
          </a:p>
        </p:txBody>
      </p:sp>
      <p:sp>
        <p:nvSpPr>
          <p:cNvPr id="5" name="Нижний колонтитул 4">
            <a:extLst>
              <a:ext uri="{FF2B5EF4-FFF2-40B4-BE49-F238E27FC236}">
                <a16:creationId xmlns:a16="http://schemas.microsoft.com/office/drawing/2014/main" id="{14072411-7F4D-C2FC-E4F7-26251FE6B97B}"/>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975AECB6-21AC-6DA0-CDBA-7966A2665757}"/>
              </a:ext>
            </a:extLst>
          </p:cNvPr>
          <p:cNvSpPr>
            <a:spLocks noGrp="1"/>
          </p:cNvSpPr>
          <p:nvPr>
            <p:ph type="sldNum" sz="quarter" idx="12"/>
          </p:nvPr>
        </p:nvSpPr>
        <p:spPr/>
        <p:txBody>
          <a:bodyPr/>
          <a:lstStyle>
            <a:lvl1pPr>
              <a:defRPr/>
            </a:lvl1pPr>
          </a:lstStyle>
          <a:p>
            <a:fld id="{BE030675-37F1-4DA2-B0B4-170D30BBA626}" type="slidenum">
              <a:rPr lang="ru-RU" altLang="en-US"/>
              <a:pPr/>
              <a:t>‹#›</a:t>
            </a:fld>
            <a:endParaRPr lang="ru-RU" altLang="en-US"/>
          </a:p>
        </p:txBody>
      </p:sp>
    </p:spTree>
    <p:extLst>
      <p:ext uri="{BB962C8B-B14F-4D97-AF65-F5344CB8AC3E}">
        <p14:creationId xmlns:p14="http://schemas.microsoft.com/office/powerpoint/2010/main" val="2968179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kk-KZ"/>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91C7D316-D3D0-700E-7477-1D11874DD8D8}"/>
              </a:ext>
            </a:extLst>
          </p:cNvPr>
          <p:cNvSpPr>
            <a:spLocks noGrp="1"/>
          </p:cNvSpPr>
          <p:nvPr>
            <p:ph type="dt" sz="half" idx="10"/>
          </p:nvPr>
        </p:nvSpPr>
        <p:spPr/>
        <p:txBody>
          <a:bodyPr/>
          <a:lstStyle>
            <a:lvl1pPr>
              <a:defRPr/>
            </a:lvl1pPr>
          </a:lstStyle>
          <a:p>
            <a:pPr>
              <a:defRPr/>
            </a:pPr>
            <a:fld id="{613399DF-DDD4-46B8-BC3D-2DD6BA9110DA}" type="datetimeFigureOut">
              <a:rPr lang="ru-RU"/>
              <a:pPr>
                <a:defRPr/>
              </a:pPr>
              <a:t>10.03.2024</a:t>
            </a:fld>
            <a:endParaRPr lang="ru-RU"/>
          </a:p>
        </p:txBody>
      </p:sp>
      <p:sp>
        <p:nvSpPr>
          <p:cNvPr id="5" name="Нижний колонтитул 4">
            <a:extLst>
              <a:ext uri="{FF2B5EF4-FFF2-40B4-BE49-F238E27FC236}">
                <a16:creationId xmlns:a16="http://schemas.microsoft.com/office/drawing/2014/main" id="{B98276A4-E963-A0F3-0723-899173624D46}"/>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8D775A0F-482A-74B4-F20D-EEC3613B05C3}"/>
              </a:ext>
            </a:extLst>
          </p:cNvPr>
          <p:cNvSpPr>
            <a:spLocks noGrp="1"/>
          </p:cNvSpPr>
          <p:nvPr>
            <p:ph type="sldNum" sz="quarter" idx="12"/>
          </p:nvPr>
        </p:nvSpPr>
        <p:spPr/>
        <p:txBody>
          <a:bodyPr/>
          <a:lstStyle>
            <a:lvl1pPr>
              <a:defRPr/>
            </a:lvl1pPr>
          </a:lstStyle>
          <a:p>
            <a:fld id="{F9D7BD32-A8E1-43DE-9CB1-A1B800F570FC}" type="slidenum">
              <a:rPr lang="ru-RU" altLang="en-US"/>
              <a:pPr/>
              <a:t>‹#›</a:t>
            </a:fld>
            <a:endParaRPr lang="ru-RU" altLang="en-US"/>
          </a:p>
        </p:txBody>
      </p:sp>
    </p:spTree>
    <p:extLst>
      <p:ext uri="{BB962C8B-B14F-4D97-AF65-F5344CB8AC3E}">
        <p14:creationId xmlns:p14="http://schemas.microsoft.com/office/powerpoint/2010/main" val="1303550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a:t>Образец заголовка</a:t>
            </a:r>
            <a:endParaRPr lang="kk-KZ"/>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0B0033BD-FDC6-7AAB-08E5-6DEA676CECAD}"/>
              </a:ext>
            </a:extLst>
          </p:cNvPr>
          <p:cNvSpPr>
            <a:spLocks noGrp="1"/>
          </p:cNvSpPr>
          <p:nvPr>
            <p:ph type="dt" sz="half" idx="10"/>
          </p:nvPr>
        </p:nvSpPr>
        <p:spPr/>
        <p:txBody>
          <a:bodyPr/>
          <a:lstStyle>
            <a:lvl1pPr>
              <a:defRPr/>
            </a:lvl1pPr>
          </a:lstStyle>
          <a:p>
            <a:pPr>
              <a:defRPr/>
            </a:pPr>
            <a:fld id="{3EA5B60D-E9C8-4958-B13C-7BDCBB5C8FD8}" type="datetimeFigureOut">
              <a:rPr lang="ru-RU"/>
              <a:pPr>
                <a:defRPr/>
              </a:pPr>
              <a:t>10.03.2024</a:t>
            </a:fld>
            <a:endParaRPr lang="ru-RU"/>
          </a:p>
        </p:txBody>
      </p:sp>
      <p:sp>
        <p:nvSpPr>
          <p:cNvPr id="5" name="Нижний колонтитул 4">
            <a:extLst>
              <a:ext uri="{FF2B5EF4-FFF2-40B4-BE49-F238E27FC236}">
                <a16:creationId xmlns:a16="http://schemas.microsoft.com/office/drawing/2014/main" id="{0FEFDD9C-E34B-2C24-0D83-B7704FDC7AA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BE221AC0-1174-6D1F-96D5-18214318FDB4}"/>
              </a:ext>
            </a:extLst>
          </p:cNvPr>
          <p:cNvSpPr>
            <a:spLocks noGrp="1"/>
          </p:cNvSpPr>
          <p:nvPr>
            <p:ph type="sldNum" sz="quarter" idx="12"/>
          </p:nvPr>
        </p:nvSpPr>
        <p:spPr/>
        <p:txBody>
          <a:bodyPr/>
          <a:lstStyle>
            <a:lvl1pPr>
              <a:defRPr/>
            </a:lvl1pPr>
          </a:lstStyle>
          <a:p>
            <a:fld id="{1A44E792-092D-42BB-8626-472FFD46638D}" type="slidenum">
              <a:rPr lang="ru-RU" altLang="en-US"/>
              <a:pPr/>
              <a:t>‹#›</a:t>
            </a:fld>
            <a:endParaRPr lang="ru-RU" altLang="en-US"/>
          </a:p>
        </p:txBody>
      </p:sp>
    </p:spTree>
    <p:extLst>
      <p:ext uri="{BB962C8B-B14F-4D97-AF65-F5344CB8AC3E}">
        <p14:creationId xmlns:p14="http://schemas.microsoft.com/office/powerpoint/2010/main" val="357877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kk-KZ"/>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Дата 3">
            <a:extLst>
              <a:ext uri="{FF2B5EF4-FFF2-40B4-BE49-F238E27FC236}">
                <a16:creationId xmlns:a16="http://schemas.microsoft.com/office/drawing/2014/main" id="{9F1A25C2-43FD-3B6A-8942-29907B24D21F}"/>
              </a:ext>
            </a:extLst>
          </p:cNvPr>
          <p:cNvSpPr>
            <a:spLocks noGrp="1"/>
          </p:cNvSpPr>
          <p:nvPr>
            <p:ph type="dt" sz="half" idx="10"/>
          </p:nvPr>
        </p:nvSpPr>
        <p:spPr/>
        <p:txBody>
          <a:bodyPr/>
          <a:lstStyle>
            <a:lvl1pPr>
              <a:defRPr/>
            </a:lvl1pPr>
          </a:lstStyle>
          <a:p>
            <a:pPr>
              <a:defRPr/>
            </a:pPr>
            <a:fld id="{CFBA95CD-C5FC-42E9-BE74-C08A3E2A0668}" type="datetimeFigureOut">
              <a:rPr lang="ru-RU"/>
              <a:pPr>
                <a:defRPr/>
              </a:pPr>
              <a:t>10.03.2024</a:t>
            </a:fld>
            <a:endParaRPr lang="ru-RU"/>
          </a:p>
        </p:txBody>
      </p:sp>
      <p:sp>
        <p:nvSpPr>
          <p:cNvPr id="5" name="Нижний колонтитул 4">
            <a:extLst>
              <a:ext uri="{FF2B5EF4-FFF2-40B4-BE49-F238E27FC236}">
                <a16:creationId xmlns:a16="http://schemas.microsoft.com/office/drawing/2014/main" id="{FB175E3A-6EA4-A4A3-629E-A14F7EC4416F}"/>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F5A869F7-7D88-57BB-983A-2660164F9F66}"/>
              </a:ext>
            </a:extLst>
          </p:cNvPr>
          <p:cNvSpPr>
            <a:spLocks noGrp="1"/>
          </p:cNvSpPr>
          <p:nvPr>
            <p:ph type="sldNum" sz="quarter" idx="12"/>
          </p:nvPr>
        </p:nvSpPr>
        <p:spPr/>
        <p:txBody>
          <a:bodyPr/>
          <a:lstStyle>
            <a:lvl1pPr>
              <a:defRPr/>
            </a:lvl1pPr>
          </a:lstStyle>
          <a:p>
            <a:fld id="{ED56CCCB-972D-47CA-9BDC-376759AB975B}" type="slidenum">
              <a:rPr lang="ru-RU" altLang="en-US"/>
              <a:pPr/>
              <a:t>‹#›</a:t>
            </a:fld>
            <a:endParaRPr lang="ru-RU" altLang="en-US"/>
          </a:p>
        </p:txBody>
      </p:sp>
    </p:spTree>
    <p:extLst>
      <p:ext uri="{BB962C8B-B14F-4D97-AF65-F5344CB8AC3E}">
        <p14:creationId xmlns:p14="http://schemas.microsoft.com/office/powerpoint/2010/main" val="396265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a:t>Образец заголовка</a:t>
            </a:r>
            <a:endParaRPr lang="kk-KZ"/>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A21340E-F078-0C95-4B20-26AB73AD2FA6}"/>
              </a:ext>
            </a:extLst>
          </p:cNvPr>
          <p:cNvSpPr>
            <a:spLocks noGrp="1"/>
          </p:cNvSpPr>
          <p:nvPr>
            <p:ph type="dt" sz="half" idx="10"/>
          </p:nvPr>
        </p:nvSpPr>
        <p:spPr/>
        <p:txBody>
          <a:bodyPr/>
          <a:lstStyle>
            <a:lvl1pPr>
              <a:defRPr/>
            </a:lvl1pPr>
          </a:lstStyle>
          <a:p>
            <a:pPr>
              <a:defRPr/>
            </a:pPr>
            <a:fld id="{A6D80095-F383-4119-BC62-F63AA93E6105}" type="datetimeFigureOut">
              <a:rPr lang="ru-RU"/>
              <a:pPr>
                <a:defRPr/>
              </a:pPr>
              <a:t>10.03.2024</a:t>
            </a:fld>
            <a:endParaRPr lang="ru-RU"/>
          </a:p>
        </p:txBody>
      </p:sp>
      <p:sp>
        <p:nvSpPr>
          <p:cNvPr id="5" name="Нижний колонтитул 4">
            <a:extLst>
              <a:ext uri="{FF2B5EF4-FFF2-40B4-BE49-F238E27FC236}">
                <a16:creationId xmlns:a16="http://schemas.microsoft.com/office/drawing/2014/main" id="{32BE7CD7-AA1B-902B-702C-FC73FC9A7B6D}"/>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F424546-C1AB-F0D9-11DF-5AE1AE77C067}"/>
              </a:ext>
            </a:extLst>
          </p:cNvPr>
          <p:cNvSpPr>
            <a:spLocks noGrp="1"/>
          </p:cNvSpPr>
          <p:nvPr>
            <p:ph type="sldNum" sz="quarter" idx="12"/>
          </p:nvPr>
        </p:nvSpPr>
        <p:spPr/>
        <p:txBody>
          <a:bodyPr/>
          <a:lstStyle>
            <a:lvl1pPr>
              <a:defRPr/>
            </a:lvl1pPr>
          </a:lstStyle>
          <a:p>
            <a:fld id="{4C230F17-766F-41A1-A5D7-736F245CFD48}" type="slidenum">
              <a:rPr lang="ru-RU" altLang="en-US"/>
              <a:pPr/>
              <a:t>‹#›</a:t>
            </a:fld>
            <a:endParaRPr lang="ru-RU" altLang="en-US"/>
          </a:p>
        </p:txBody>
      </p:sp>
    </p:spTree>
    <p:extLst>
      <p:ext uri="{BB962C8B-B14F-4D97-AF65-F5344CB8AC3E}">
        <p14:creationId xmlns:p14="http://schemas.microsoft.com/office/powerpoint/2010/main" val="33619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kk-KZ"/>
          </a:p>
        </p:txBody>
      </p:sp>
      <p:sp>
        <p:nvSpPr>
          <p:cNvPr id="3" name="Объект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Объект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5" name="Дата 3">
            <a:extLst>
              <a:ext uri="{FF2B5EF4-FFF2-40B4-BE49-F238E27FC236}">
                <a16:creationId xmlns:a16="http://schemas.microsoft.com/office/drawing/2014/main" id="{CDBA2D3A-E4C9-AB73-7B2E-C512CA500A9E}"/>
              </a:ext>
            </a:extLst>
          </p:cNvPr>
          <p:cNvSpPr>
            <a:spLocks noGrp="1"/>
          </p:cNvSpPr>
          <p:nvPr>
            <p:ph type="dt" sz="half" idx="10"/>
          </p:nvPr>
        </p:nvSpPr>
        <p:spPr/>
        <p:txBody>
          <a:bodyPr/>
          <a:lstStyle>
            <a:lvl1pPr>
              <a:defRPr/>
            </a:lvl1pPr>
          </a:lstStyle>
          <a:p>
            <a:pPr>
              <a:defRPr/>
            </a:pPr>
            <a:fld id="{72C6FD5B-1F4A-41A3-B523-D05250386238}" type="datetimeFigureOut">
              <a:rPr lang="ru-RU"/>
              <a:pPr>
                <a:defRPr/>
              </a:pPr>
              <a:t>10.03.2024</a:t>
            </a:fld>
            <a:endParaRPr lang="ru-RU"/>
          </a:p>
        </p:txBody>
      </p:sp>
      <p:sp>
        <p:nvSpPr>
          <p:cNvPr id="6" name="Нижний колонтитул 4">
            <a:extLst>
              <a:ext uri="{FF2B5EF4-FFF2-40B4-BE49-F238E27FC236}">
                <a16:creationId xmlns:a16="http://schemas.microsoft.com/office/drawing/2014/main" id="{76C8C261-29ED-461F-1EA7-9BB9AC8295B6}"/>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8C869300-5B23-D2D5-BDE0-5B2C0E69ABFB}"/>
              </a:ext>
            </a:extLst>
          </p:cNvPr>
          <p:cNvSpPr>
            <a:spLocks noGrp="1"/>
          </p:cNvSpPr>
          <p:nvPr>
            <p:ph type="sldNum" sz="quarter" idx="12"/>
          </p:nvPr>
        </p:nvSpPr>
        <p:spPr/>
        <p:txBody>
          <a:bodyPr/>
          <a:lstStyle>
            <a:lvl1pPr>
              <a:defRPr/>
            </a:lvl1pPr>
          </a:lstStyle>
          <a:p>
            <a:fld id="{5D1DDD67-E4B7-4EAF-97D9-1F19FA271C50}" type="slidenum">
              <a:rPr lang="ru-RU" altLang="en-US"/>
              <a:pPr/>
              <a:t>‹#›</a:t>
            </a:fld>
            <a:endParaRPr lang="ru-RU" altLang="en-US"/>
          </a:p>
        </p:txBody>
      </p:sp>
    </p:spTree>
    <p:extLst>
      <p:ext uri="{BB962C8B-B14F-4D97-AF65-F5344CB8AC3E}">
        <p14:creationId xmlns:p14="http://schemas.microsoft.com/office/powerpoint/2010/main" val="145719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a:t>Образец заголовка</a:t>
            </a:r>
            <a:endParaRPr lang="kk-KZ"/>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7" name="Дата 3">
            <a:extLst>
              <a:ext uri="{FF2B5EF4-FFF2-40B4-BE49-F238E27FC236}">
                <a16:creationId xmlns:a16="http://schemas.microsoft.com/office/drawing/2014/main" id="{0AD0102E-90A5-4C97-08BD-4C82B60B6F9B}"/>
              </a:ext>
            </a:extLst>
          </p:cNvPr>
          <p:cNvSpPr>
            <a:spLocks noGrp="1"/>
          </p:cNvSpPr>
          <p:nvPr>
            <p:ph type="dt" sz="half" idx="10"/>
          </p:nvPr>
        </p:nvSpPr>
        <p:spPr/>
        <p:txBody>
          <a:bodyPr/>
          <a:lstStyle>
            <a:lvl1pPr>
              <a:defRPr/>
            </a:lvl1pPr>
          </a:lstStyle>
          <a:p>
            <a:pPr>
              <a:defRPr/>
            </a:pPr>
            <a:fld id="{2AEACD17-0D16-4B73-BBFF-E9D53DFD3803}" type="datetimeFigureOut">
              <a:rPr lang="ru-RU"/>
              <a:pPr>
                <a:defRPr/>
              </a:pPr>
              <a:t>10.03.2024</a:t>
            </a:fld>
            <a:endParaRPr lang="ru-RU"/>
          </a:p>
        </p:txBody>
      </p:sp>
      <p:sp>
        <p:nvSpPr>
          <p:cNvPr id="8" name="Нижний колонтитул 4">
            <a:extLst>
              <a:ext uri="{FF2B5EF4-FFF2-40B4-BE49-F238E27FC236}">
                <a16:creationId xmlns:a16="http://schemas.microsoft.com/office/drawing/2014/main" id="{554912C4-7CD5-2B58-8742-EAD239911B09}"/>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DA1B1609-3570-D0CE-0323-ADB1BC93E0A5}"/>
              </a:ext>
            </a:extLst>
          </p:cNvPr>
          <p:cNvSpPr>
            <a:spLocks noGrp="1"/>
          </p:cNvSpPr>
          <p:nvPr>
            <p:ph type="sldNum" sz="quarter" idx="12"/>
          </p:nvPr>
        </p:nvSpPr>
        <p:spPr/>
        <p:txBody>
          <a:bodyPr/>
          <a:lstStyle>
            <a:lvl1pPr>
              <a:defRPr/>
            </a:lvl1pPr>
          </a:lstStyle>
          <a:p>
            <a:fld id="{29099F86-3113-43EC-90D9-6E5F01AF7750}" type="slidenum">
              <a:rPr lang="ru-RU" altLang="en-US"/>
              <a:pPr/>
              <a:t>‹#›</a:t>
            </a:fld>
            <a:endParaRPr lang="ru-RU" altLang="en-US"/>
          </a:p>
        </p:txBody>
      </p:sp>
    </p:spTree>
    <p:extLst>
      <p:ext uri="{BB962C8B-B14F-4D97-AF65-F5344CB8AC3E}">
        <p14:creationId xmlns:p14="http://schemas.microsoft.com/office/powerpoint/2010/main" val="21788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kk-KZ"/>
          </a:p>
        </p:txBody>
      </p:sp>
      <p:sp>
        <p:nvSpPr>
          <p:cNvPr id="3" name="Дата 3">
            <a:extLst>
              <a:ext uri="{FF2B5EF4-FFF2-40B4-BE49-F238E27FC236}">
                <a16:creationId xmlns:a16="http://schemas.microsoft.com/office/drawing/2014/main" id="{C2AB45A8-6BA2-2EC9-1CB8-A011DE74AF49}"/>
              </a:ext>
            </a:extLst>
          </p:cNvPr>
          <p:cNvSpPr>
            <a:spLocks noGrp="1"/>
          </p:cNvSpPr>
          <p:nvPr>
            <p:ph type="dt" sz="half" idx="10"/>
          </p:nvPr>
        </p:nvSpPr>
        <p:spPr/>
        <p:txBody>
          <a:bodyPr/>
          <a:lstStyle>
            <a:lvl1pPr>
              <a:defRPr/>
            </a:lvl1pPr>
          </a:lstStyle>
          <a:p>
            <a:pPr>
              <a:defRPr/>
            </a:pPr>
            <a:fld id="{85709977-FD12-456F-9F03-41A782301603}" type="datetimeFigureOut">
              <a:rPr lang="ru-RU"/>
              <a:pPr>
                <a:defRPr/>
              </a:pPr>
              <a:t>10.03.2024</a:t>
            </a:fld>
            <a:endParaRPr lang="ru-RU"/>
          </a:p>
        </p:txBody>
      </p:sp>
      <p:sp>
        <p:nvSpPr>
          <p:cNvPr id="4" name="Нижний колонтитул 4">
            <a:extLst>
              <a:ext uri="{FF2B5EF4-FFF2-40B4-BE49-F238E27FC236}">
                <a16:creationId xmlns:a16="http://schemas.microsoft.com/office/drawing/2014/main" id="{1BE94802-51E4-DCED-3E49-861DE27E13E6}"/>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9BCBCB84-ED47-A537-F9B8-C8520B9CA7F0}"/>
              </a:ext>
            </a:extLst>
          </p:cNvPr>
          <p:cNvSpPr>
            <a:spLocks noGrp="1"/>
          </p:cNvSpPr>
          <p:nvPr>
            <p:ph type="sldNum" sz="quarter" idx="12"/>
          </p:nvPr>
        </p:nvSpPr>
        <p:spPr/>
        <p:txBody>
          <a:bodyPr/>
          <a:lstStyle>
            <a:lvl1pPr>
              <a:defRPr/>
            </a:lvl1pPr>
          </a:lstStyle>
          <a:p>
            <a:fld id="{05B04364-634B-4035-9766-BA2C129CDB0E}" type="slidenum">
              <a:rPr lang="ru-RU" altLang="en-US"/>
              <a:pPr/>
              <a:t>‹#›</a:t>
            </a:fld>
            <a:endParaRPr lang="ru-RU" altLang="en-US"/>
          </a:p>
        </p:txBody>
      </p:sp>
    </p:spTree>
    <p:extLst>
      <p:ext uri="{BB962C8B-B14F-4D97-AF65-F5344CB8AC3E}">
        <p14:creationId xmlns:p14="http://schemas.microsoft.com/office/powerpoint/2010/main" val="2758817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EC85EA84-0701-AD6A-68E3-91FBF8A63249}"/>
              </a:ext>
            </a:extLst>
          </p:cNvPr>
          <p:cNvSpPr>
            <a:spLocks noGrp="1"/>
          </p:cNvSpPr>
          <p:nvPr>
            <p:ph type="dt" sz="half" idx="10"/>
          </p:nvPr>
        </p:nvSpPr>
        <p:spPr/>
        <p:txBody>
          <a:bodyPr/>
          <a:lstStyle>
            <a:lvl1pPr>
              <a:defRPr/>
            </a:lvl1pPr>
          </a:lstStyle>
          <a:p>
            <a:pPr>
              <a:defRPr/>
            </a:pPr>
            <a:fld id="{23722112-2FF9-417D-A056-87172D044F11}" type="datetimeFigureOut">
              <a:rPr lang="ru-RU"/>
              <a:pPr>
                <a:defRPr/>
              </a:pPr>
              <a:t>10.03.2024</a:t>
            </a:fld>
            <a:endParaRPr lang="ru-RU"/>
          </a:p>
        </p:txBody>
      </p:sp>
      <p:sp>
        <p:nvSpPr>
          <p:cNvPr id="3" name="Нижний колонтитул 4">
            <a:extLst>
              <a:ext uri="{FF2B5EF4-FFF2-40B4-BE49-F238E27FC236}">
                <a16:creationId xmlns:a16="http://schemas.microsoft.com/office/drawing/2014/main" id="{09A288BC-47B8-2E01-366A-D2865A7927B6}"/>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6E35A50F-54EF-6D85-A57B-DA1B50657E80}"/>
              </a:ext>
            </a:extLst>
          </p:cNvPr>
          <p:cNvSpPr>
            <a:spLocks noGrp="1"/>
          </p:cNvSpPr>
          <p:nvPr>
            <p:ph type="sldNum" sz="quarter" idx="12"/>
          </p:nvPr>
        </p:nvSpPr>
        <p:spPr/>
        <p:txBody>
          <a:bodyPr/>
          <a:lstStyle>
            <a:lvl1pPr>
              <a:defRPr/>
            </a:lvl1pPr>
          </a:lstStyle>
          <a:p>
            <a:fld id="{B2697BBB-E966-4EC0-8DD3-16ECEAA6023C}" type="slidenum">
              <a:rPr lang="ru-RU" altLang="en-US"/>
              <a:pPr/>
              <a:t>‹#›</a:t>
            </a:fld>
            <a:endParaRPr lang="ru-RU" altLang="en-US"/>
          </a:p>
        </p:txBody>
      </p:sp>
    </p:spTree>
    <p:extLst>
      <p:ext uri="{BB962C8B-B14F-4D97-AF65-F5344CB8AC3E}">
        <p14:creationId xmlns:p14="http://schemas.microsoft.com/office/powerpoint/2010/main" val="360565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kk-KZ"/>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kk-KZ"/>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a:ext uri="{FF2B5EF4-FFF2-40B4-BE49-F238E27FC236}">
                <a16:creationId xmlns:a16="http://schemas.microsoft.com/office/drawing/2014/main" id="{6719C60A-BCC7-CD4B-7CAB-234C4C788A5B}"/>
              </a:ext>
            </a:extLst>
          </p:cNvPr>
          <p:cNvSpPr>
            <a:spLocks noGrp="1"/>
          </p:cNvSpPr>
          <p:nvPr>
            <p:ph type="dt" sz="half" idx="10"/>
          </p:nvPr>
        </p:nvSpPr>
        <p:spPr/>
        <p:txBody>
          <a:bodyPr/>
          <a:lstStyle>
            <a:lvl1pPr>
              <a:defRPr/>
            </a:lvl1pPr>
          </a:lstStyle>
          <a:p>
            <a:pPr>
              <a:defRPr/>
            </a:pPr>
            <a:fld id="{032188FD-02C0-4BED-936A-EE397372BA17}" type="datetimeFigureOut">
              <a:rPr lang="ru-RU"/>
              <a:pPr>
                <a:defRPr/>
              </a:pPr>
              <a:t>10.03.2024</a:t>
            </a:fld>
            <a:endParaRPr lang="ru-RU"/>
          </a:p>
        </p:txBody>
      </p:sp>
      <p:sp>
        <p:nvSpPr>
          <p:cNvPr id="6" name="Нижний колонтитул 4">
            <a:extLst>
              <a:ext uri="{FF2B5EF4-FFF2-40B4-BE49-F238E27FC236}">
                <a16:creationId xmlns:a16="http://schemas.microsoft.com/office/drawing/2014/main" id="{B911D2F4-DB6C-41BB-3FA2-3D915393AC1B}"/>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D01EBDF5-9B73-3B50-6937-E418FEFC0BCE}"/>
              </a:ext>
            </a:extLst>
          </p:cNvPr>
          <p:cNvSpPr>
            <a:spLocks noGrp="1"/>
          </p:cNvSpPr>
          <p:nvPr>
            <p:ph type="sldNum" sz="quarter" idx="12"/>
          </p:nvPr>
        </p:nvSpPr>
        <p:spPr/>
        <p:txBody>
          <a:bodyPr/>
          <a:lstStyle>
            <a:lvl1pPr>
              <a:defRPr/>
            </a:lvl1pPr>
          </a:lstStyle>
          <a:p>
            <a:fld id="{A969F9A5-46B2-40CB-BC71-7B8BA7B8509A}" type="slidenum">
              <a:rPr lang="ru-RU" altLang="en-US"/>
              <a:pPr/>
              <a:t>‹#›</a:t>
            </a:fld>
            <a:endParaRPr lang="ru-RU" altLang="en-US"/>
          </a:p>
        </p:txBody>
      </p:sp>
    </p:spTree>
    <p:extLst>
      <p:ext uri="{BB962C8B-B14F-4D97-AF65-F5344CB8AC3E}">
        <p14:creationId xmlns:p14="http://schemas.microsoft.com/office/powerpoint/2010/main" val="310043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kk-KZ"/>
          </a:p>
        </p:txBody>
      </p:sp>
      <p:sp>
        <p:nvSpPr>
          <p:cNvPr id="3" name="Рисунок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kk-KZ" noProof="0"/>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3">
            <a:extLst>
              <a:ext uri="{FF2B5EF4-FFF2-40B4-BE49-F238E27FC236}">
                <a16:creationId xmlns:a16="http://schemas.microsoft.com/office/drawing/2014/main" id="{1A087AFD-0A8F-74D5-49A9-9F214793E44E}"/>
              </a:ext>
            </a:extLst>
          </p:cNvPr>
          <p:cNvSpPr>
            <a:spLocks noGrp="1"/>
          </p:cNvSpPr>
          <p:nvPr>
            <p:ph type="dt" sz="half" idx="10"/>
          </p:nvPr>
        </p:nvSpPr>
        <p:spPr/>
        <p:txBody>
          <a:bodyPr/>
          <a:lstStyle>
            <a:lvl1pPr>
              <a:defRPr/>
            </a:lvl1pPr>
          </a:lstStyle>
          <a:p>
            <a:pPr>
              <a:defRPr/>
            </a:pPr>
            <a:fld id="{A32B4A09-E44B-4277-919A-9556FE881CEC}" type="datetimeFigureOut">
              <a:rPr lang="ru-RU"/>
              <a:pPr>
                <a:defRPr/>
              </a:pPr>
              <a:t>10.03.2024</a:t>
            </a:fld>
            <a:endParaRPr lang="ru-RU"/>
          </a:p>
        </p:txBody>
      </p:sp>
      <p:sp>
        <p:nvSpPr>
          <p:cNvPr id="6" name="Нижний колонтитул 4">
            <a:extLst>
              <a:ext uri="{FF2B5EF4-FFF2-40B4-BE49-F238E27FC236}">
                <a16:creationId xmlns:a16="http://schemas.microsoft.com/office/drawing/2014/main" id="{618A06E3-6184-9CE8-C772-EA6A2A6E1373}"/>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5C0194C0-719D-21FC-1DB7-1258D3C69066}"/>
              </a:ext>
            </a:extLst>
          </p:cNvPr>
          <p:cNvSpPr>
            <a:spLocks noGrp="1"/>
          </p:cNvSpPr>
          <p:nvPr>
            <p:ph type="sldNum" sz="quarter" idx="12"/>
          </p:nvPr>
        </p:nvSpPr>
        <p:spPr/>
        <p:txBody>
          <a:bodyPr/>
          <a:lstStyle>
            <a:lvl1pPr>
              <a:defRPr/>
            </a:lvl1pPr>
          </a:lstStyle>
          <a:p>
            <a:fld id="{8655324D-4B2E-4991-9B79-C92AFDDD56F5}" type="slidenum">
              <a:rPr lang="ru-RU" altLang="en-US"/>
              <a:pPr/>
              <a:t>‹#›</a:t>
            </a:fld>
            <a:endParaRPr lang="ru-RU" altLang="en-US"/>
          </a:p>
        </p:txBody>
      </p:sp>
    </p:spTree>
    <p:extLst>
      <p:ext uri="{BB962C8B-B14F-4D97-AF65-F5344CB8AC3E}">
        <p14:creationId xmlns:p14="http://schemas.microsoft.com/office/powerpoint/2010/main" val="217609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5F6A059C-A9D1-D0E9-966F-229FF256424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kk-KZ"/>
              <a:t>Образец заголовка</a:t>
            </a:r>
            <a:endParaRPr lang="kk-KZ" altLang="kk-KZ"/>
          </a:p>
        </p:txBody>
      </p:sp>
      <p:sp>
        <p:nvSpPr>
          <p:cNvPr id="1027" name="Текст 2">
            <a:extLst>
              <a:ext uri="{FF2B5EF4-FFF2-40B4-BE49-F238E27FC236}">
                <a16:creationId xmlns:a16="http://schemas.microsoft.com/office/drawing/2014/main" id="{E3289E53-F458-2DAF-4F8F-A99B0CB294F7}"/>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endParaRPr lang="kk-KZ" altLang="en-US"/>
          </a:p>
        </p:txBody>
      </p:sp>
      <p:sp>
        <p:nvSpPr>
          <p:cNvPr id="4" name="Дата 3">
            <a:extLst>
              <a:ext uri="{FF2B5EF4-FFF2-40B4-BE49-F238E27FC236}">
                <a16:creationId xmlns:a16="http://schemas.microsoft.com/office/drawing/2014/main" id="{30CB036B-7329-1F20-CADB-B9D16EAFFEC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fld id="{AE4C7C56-4D30-4809-893F-A45677ACABB5}" type="datetimeFigureOut">
              <a:rPr lang="ru-RU"/>
              <a:pPr>
                <a:defRPr/>
              </a:pPr>
              <a:t>10.03.2024</a:t>
            </a:fld>
            <a:endParaRPr lang="ru-RU"/>
          </a:p>
        </p:txBody>
      </p:sp>
      <p:sp>
        <p:nvSpPr>
          <p:cNvPr id="5" name="Нижний колонтитул 4">
            <a:extLst>
              <a:ext uri="{FF2B5EF4-FFF2-40B4-BE49-F238E27FC236}">
                <a16:creationId xmlns:a16="http://schemas.microsoft.com/office/drawing/2014/main" id="{C10515CF-2A22-16FA-68A7-EBA944137B4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1B59FA39-AC7C-1C60-825D-DE1184E2F96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10D2B57C-A99D-47AB-A61F-DF15F0608485}" type="slidenum">
              <a:rPr lang="ru-RU" altLang="en-US"/>
              <a:pPr/>
              <a:t>‹#›</a:t>
            </a:fld>
            <a:endParaRPr lang="ru-RU"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k-K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C13CFA-959B-60AE-816B-F4C221BBE67A}"/>
              </a:ext>
            </a:extLst>
          </p:cNvPr>
          <p:cNvSpPr>
            <a:spLocks noGrp="1"/>
          </p:cNvSpPr>
          <p:nvPr>
            <p:ph idx="1"/>
          </p:nvPr>
        </p:nvSpPr>
        <p:spPr>
          <a:xfrm>
            <a:off x="250825" y="1341438"/>
            <a:ext cx="8497888" cy="3527425"/>
          </a:xfrm>
        </p:spPr>
        <p:txBody>
          <a:bodyPr rtlCol="0">
            <a:noAutofit/>
          </a:bodyPr>
          <a:lstStyle/>
          <a:p>
            <a:pPr marL="0" indent="0" algn="ctr" eaLnBrk="1" fontAlgn="auto" hangingPunct="1">
              <a:spcAft>
                <a:spcPts val="0"/>
              </a:spcAft>
              <a:buFont typeface="Arial" panose="020B0604020202020204" pitchFamily="34" charset="0"/>
              <a:buNone/>
              <a:defRPr/>
            </a:pPr>
            <a:r>
              <a:rPr lang="ru-RU" altLang="ru-RU" sz="4400" b="1" dirty="0">
                <a:solidFill>
                  <a:srgbClr val="003300"/>
                </a:solidFill>
                <a:latin typeface="Arial" panose="020B0604020202020204" pitchFamily="34" charset="0"/>
                <a:ea typeface="+mj-ea"/>
                <a:cs typeface="Arial" panose="020B0604020202020204" pitchFamily="34" charset="0"/>
              </a:rPr>
              <a:t>23–февраль, </a:t>
            </a:r>
            <a:r>
              <a:rPr lang="ru-RU" altLang="ru-RU" sz="4400" b="1" dirty="0" err="1">
                <a:solidFill>
                  <a:srgbClr val="003300"/>
                </a:solidFill>
                <a:latin typeface="Arial" panose="020B0604020202020204" pitchFamily="34" charset="0"/>
                <a:ea typeface="+mj-ea"/>
                <a:cs typeface="Arial" panose="020B0604020202020204" pitchFamily="34" charset="0"/>
              </a:rPr>
              <a:t>Мекенди</a:t>
            </a:r>
            <a:r>
              <a:rPr lang="ru-RU" altLang="ru-RU" sz="4400" b="1" dirty="0">
                <a:solidFill>
                  <a:srgbClr val="003300"/>
                </a:solidFill>
                <a:latin typeface="Arial" panose="020B0604020202020204" pitchFamily="34" charset="0"/>
                <a:ea typeface="+mj-ea"/>
                <a:cs typeface="Arial" panose="020B0604020202020204" pitchFamily="34" charset="0"/>
              </a:rPr>
              <a:t> </a:t>
            </a:r>
            <a:r>
              <a:rPr lang="ru-RU" altLang="ru-RU" sz="4400" b="1" dirty="0" err="1">
                <a:solidFill>
                  <a:srgbClr val="003300"/>
                </a:solidFill>
                <a:latin typeface="Arial" panose="020B0604020202020204" pitchFamily="34" charset="0"/>
                <a:ea typeface="+mj-ea"/>
                <a:cs typeface="Arial" panose="020B0604020202020204" pitchFamily="34" charset="0"/>
              </a:rPr>
              <a:t>коргоо</a:t>
            </a:r>
            <a:r>
              <a:rPr lang="ru-RU" altLang="ru-RU" sz="4400" b="1" dirty="0">
                <a:solidFill>
                  <a:srgbClr val="003300"/>
                </a:solidFill>
                <a:latin typeface="Arial" panose="020B0604020202020204" pitchFamily="34" charset="0"/>
                <a:ea typeface="+mj-ea"/>
                <a:cs typeface="Arial" panose="020B0604020202020204" pitchFamily="34" charset="0"/>
              </a:rPr>
              <a:t> </a:t>
            </a:r>
            <a:r>
              <a:rPr lang="ru-RU" altLang="ru-RU" sz="4400" b="1" dirty="0" err="1">
                <a:solidFill>
                  <a:srgbClr val="003300"/>
                </a:solidFill>
                <a:latin typeface="Arial" panose="020B0604020202020204" pitchFamily="34" charset="0"/>
                <a:ea typeface="+mj-ea"/>
                <a:cs typeface="Arial" panose="020B0604020202020204" pitchFamily="34" charset="0"/>
              </a:rPr>
              <a:t>күнү</a:t>
            </a:r>
            <a:r>
              <a:rPr lang="ru-RU" altLang="ru-RU" sz="4400" b="1" dirty="0">
                <a:solidFill>
                  <a:srgbClr val="003300"/>
                </a:solidFill>
                <a:latin typeface="Arial" panose="020B0604020202020204" pitchFamily="34" charset="0"/>
                <a:ea typeface="+mj-ea"/>
                <a:cs typeface="Arial" panose="020B0604020202020204" pitchFamily="34" charset="0"/>
              </a:rPr>
              <a:t> «</a:t>
            </a:r>
            <a:r>
              <a:rPr lang="ru-RU" altLang="ru-RU" sz="4400" b="1" dirty="0" err="1">
                <a:solidFill>
                  <a:srgbClr val="003300"/>
                </a:solidFill>
                <a:latin typeface="Arial" panose="020B0604020202020204" pitchFamily="34" charset="0"/>
                <a:ea typeface="+mj-ea"/>
                <a:cs typeface="Arial" panose="020B0604020202020204" pitchFamily="34" charset="0"/>
              </a:rPr>
              <a:t>Баатыр</a:t>
            </a:r>
            <a:r>
              <a:rPr lang="ru-RU" altLang="ru-RU" sz="4400" b="1" dirty="0">
                <a:solidFill>
                  <a:srgbClr val="003300"/>
                </a:solidFill>
                <a:latin typeface="Arial" panose="020B0604020202020204" pitchFamily="34" charset="0"/>
                <a:ea typeface="+mj-ea"/>
                <a:cs typeface="Arial" panose="020B0604020202020204" pitchFamily="34" charset="0"/>
              </a:rPr>
              <a:t> солдат! Сени </a:t>
            </a:r>
            <a:r>
              <a:rPr lang="ru-RU" altLang="ru-RU" sz="4400" b="1" dirty="0" err="1">
                <a:solidFill>
                  <a:srgbClr val="003300"/>
                </a:solidFill>
                <a:latin typeface="Arial" panose="020B0604020202020204" pitchFamily="34" charset="0"/>
                <a:ea typeface="+mj-ea"/>
                <a:cs typeface="Arial" panose="020B0604020202020204" pitchFamily="34" charset="0"/>
              </a:rPr>
              <a:t>менен</a:t>
            </a:r>
            <a:r>
              <a:rPr lang="ru-RU" altLang="ru-RU" sz="4400" b="1" dirty="0">
                <a:solidFill>
                  <a:srgbClr val="003300"/>
                </a:solidFill>
                <a:latin typeface="Arial" panose="020B0604020202020204" pitchFamily="34" charset="0"/>
                <a:ea typeface="+mj-ea"/>
                <a:cs typeface="Arial" panose="020B0604020202020204" pitchFamily="34" charset="0"/>
              </a:rPr>
              <a:t> </a:t>
            </a:r>
            <a:r>
              <a:rPr lang="ru-RU" altLang="ru-RU" sz="4400" b="1" dirty="0" err="1">
                <a:solidFill>
                  <a:srgbClr val="003300"/>
                </a:solidFill>
                <a:latin typeface="Arial" panose="020B0604020202020204" pitchFamily="34" charset="0"/>
                <a:ea typeface="+mj-ea"/>
                <a:cs typeface="Arial" panose="020B0604020202020204" pitchFamily="34" charset="0"/>
              </a:rPr>
              <a:t>сыймыктанабыз</a:t>
            </a:r>
            <a:r>
              <a:rPr lang="ru-RU" altLang="ru-RU" sz="4400" b="1" dirty="0">
                <a:solidFill>
                  <a:srgbClr val="003300"/>
                </a:solidFill>
                <a:latin typeface="Arial" panose="020B0604020202020204" pitchFamily="34" charset="0"/>
                <a:ea typeface="+mj-ea"/>
                <a:cs typeface="Arial" panose="020B0604020202020204" pitchFamily="34" charset="0"/>
              </a:rPr>
              <a:t>»</a:t>
            </a:r>
            <a:br>
              <a:rPr lang="ru-RU" altLang="ru-RU" sz="4400" b="1" dirty="0">
                <a:solidFill>
                  <a:srgbClr val="003300"/>
                </a:solidFill>
                <a:latin typeface="Arial" panose="020B0604020202020204" pitchFamily="34" charset="0"/>
                <a:ea typeface="+mj-ea"/>
                <a:cs typeface="Arial" panose="020B0604020202020204" pitchFamily="34" charset="0"/>
              </a:rPr>
            </a:br>
            <a:r>
              <a:rPr lang="ru-RU" altLang="ru-RU" sz="7200" dirty="0">
                <a:solidFill>
                  <a:srgbClr val="003300"/>
                </a:solidFill>
                <a:latin typeface="Arial" panose="020B0604020202020204" pitchFamily="34" charset="0"/>
                <a:ea typeface="+mj-ea"/>
                <a:cs typeface="Arial" panose="020B0604020202020204" pitchFamily="34" charset="0"/>
              </a:rPr>
              <a:t>  </a:t>
            </a:r>
            <a:endParaRPr lang="kk-KZ" sz="28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Picture 6" descr="Картинка 445 из 10183">
            <a:extLst>
              <a:ext uri="{FF2B5EF4-FFF2-40B4-BE49-F238E27FC236}">
                <a16:creationId xmlns:a16="http://schemas.microsoft.com/office/drawing/2014/main" id="{FD80BC14-6B4F-C1D4-ADA8-BB9AC29045E2}"/>
              </a:ext>
            </a:extLst>
          </p:cNvPr>
          <p:cNvPicPr>
            <a:picLocks noChangeAspect="1" noChangeArrowheads="1"/>
          </p:cNvPicPr>
          <p:nvPr/>
        </p:nvPicPr>
        <p:blipFill>
          <a:blip r:embed="rId3">
            <a:clrChange>
              <a:clrFrom>
                <a:srgbClr val="EDF2F5"/>
              </a:clrFrom>
              <a:clrTo>
                <a:srgbClr val="EDF2F5">
                  <a:alpha val="0"/>
                </a:srgbClr>
              </a:clrTo>
            </a:clrChange>
            <a:extLst>
              <a:ext uri="{28A0092B-C50C-407E-A947-70E740481C1C}">
                <a14:useLocalDpi xmlns:a14="http://schemas.microsoft.com/office/drawing/2010/main" val="0"/>
              </a:ext>
            </a:extLst>
          </a:blip>
          <a:srcRect/>
          <a:stretch>
            <a:fillRect/>
          </a:stretch>
        </p:blipFill>
        <p:spPr bwMode="auto">
          <a:xfrm>
            <a:off x="179388" y="-176213"/>
            <a:ext cx="24003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Прямоугольник 1">
            <a:extLst>
              <a:ext uri="{FF2B5EF4-FFF2-40B4-BE49-F238E27FC236}">
                <a16:creationId xmlns:a16="http://schemas.microsoft.com/office/drawing/2014/main" id="{9208475B-D439-C820-6D65-339C1BEF002A}"/>
              </a:ext>
            </a:extLst>
          </p:cNvPr>
          <p:cNvSpPr>
            <a:spLocks noChangeArrowheads="1"/>
          </p:cNvSpPr>
          <p:nvPr/>
        </p:nvSpPr>
        <p:spPr bwMode="auto">
          <a:xfrm>
            <a:off x="179388" y="1700213"/>
            <a:ext cx="7993062"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200">
                <a:latin typeface="Times New Roman" panose="02020603050405020304" pitchFamily="18" charset="0"/>
                <a:cs typeface="Times New Roman" panose="02020603050405020304" pitchFamily="18" charset="0"/>
              </a:rPr>
              <a:t>Ааламдашуу доорунда Россия менен Казакстанга ж.б. өлкөлөргө миллионго жакын мекендештерибиз жер которууга аргасыз болушту. Алардын балдарынын “киндик кан тамган жери” ошол төрөлүп, өскөн жери. Кыргыздар муну бекеринен белгилешпейт, анткени алгачкы ырыскысы, чөйрөсү, достору ошол жерде насип болду. Мамлекет тарабынан атуулдук берилди, чыгымдары моюнга алынды. “Бир күн даам таткан жериңе миң жолу салам бер”-деген акылман сөз элибизде бар, андай жакшылыктарды элес албай койчу кесирдик элибизде жок. Ал эми кыргыз жери алар үчүн тарыхый Мекен болуп саналат. Алардын тарыхый Мекенине карата күйүмдүүлүгү алган тарбияларынан көз каранды. Чөйрөнүн таасири зор болот, адам өзү аракет кылбаса, доор алмашкан сайын, тарыхый Мекен, үрп адат, салт-санаа, эне тили унутулуп, башка тилди сиңирип кетчү сапат бар.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Объект 4">
            <a:extLst>
              <a:ext uri="{FF2B5EF4-FFF2-40B4-BE49-F238E27FC236}">
                <a16:creationId xmlns:a16="http://schemas.microsoft.com/office/drawing/2014/main" id="{9707D4C2-6B87-54FD-43F6-21AAD83A2A5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6454" r="16505"/>
          <a:stretch>
            <a:fillRect/>
          </a:stretch>
        </p:blipFill>
        <p:spPr>
          <a:xfrm>
            <a:off x="0" y="0"/>
            <a:ext cx="9144000" cy="68580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Заголовок 1">
            <a:extLst>
              <a:ext uri="{FF2B5EF4-FFF2-40B4-BE49-F238E27FC236}">
                <a16:creationId xmlns:a16="http://schemas.microsoft.com/office/drawing/2014/main" id="{617DD46B-A4CE-36DF-AB1D-883EE1D7DCE1}"/>
              </a:ext>
            </a:extLst>
          </p:cNvPr>
          <p:cNvSpPr>
            <a:spLocks noGrp="1"/>
          </p:cNvSpPr>
          <p:nvPr>
            <p:ph type="ctrTitle"/>
          </p:nvPr>
        </p:nvSpPr>
        <p:spPr>
          <a:xfrm>
            <a:off x="539750" y="2205038"/>
            <a:ext cx="7772400" cy="2305050"/>
          </a:xfrm>
        </p:spPr>
        <p:txBody>
          <a:bodyPr rtlCol="0">
            <a:normAutofit fontScale="90000"/>
          </a:bodyPr>
          <a:lstStyle/>
          <a:p>
            <a:pPr eaLnBrk="1" fontAlgn="auto" hangingPunct="1">
              <a:spcAft>
                <a:spcPts val="0"/>
              </a:spcAft>
              <a:defRPr/>
            </a:pPr>
            <a:r>
              <a:rPr lang="ru-RU" altLang="ru-RU" sz="6600" dirty="0">
                <a:solidFill>
                  <a:srgbClr val="003300"/>
                </a:solidFill>
              </a:rPr>
              <a:t>  </a:t>
            </a:r>
            <a:r>
              <a:rPr lang="ru-RU" altLang="ru-RU" sz="3600" dirty="0">
                <a:latin typeface="Arial" panose="020B0604020202020204" pitchFamily="34" charset="0"/>
                <a:cs typeface="Arial" panose="020B0604020202020204" pitchFamily="34" charset="0"/>
              </a:rPr>
              <a:t>«</a:t>
            </a:r>
            <a:r>
              <a:rPr lang="ru-RU" altLang="ru-RU" sz="3600" dirty="0" err="1">
                <a:latin typeface="Arial" panose="020B0604020202020204" pitchFamily="34" charset="0"/>
                <a:cs typeface="Arial" panose="020B0604020202020204" pitchFamily="34" charset="0"/>
              </a:rPr>
              <a:t>Ата</a:t>
            </a:r>
            <a:r>
              <a:rPr lang="ru-RU" altLang="ru-RU" sz="3600" dirty="0">
                <a:latin typeface="Arial" panose="020B0604020202020204" pitchFamily="34" charset="0"/>
                <a:cs typeface="Arial" panose="020B0604020202020204" pitchFamily="34" charset="0"/>
              </a:rPr>
              <a:t> </a:t>
            </a:r>
            <a:r>
              <a:rPr lang="ru-RU" altLang="ru-RU" sz="3600" dirty="0" err="1">
                <a:latin typeface="Arial" panose="020B0604020202020204" pitchFamily="34" charset="0"/>
                <a:cs typeface="Arial" panose="020B0604020202020204" pitchFamily="34" charset="0"/>
              </a:rPr>
              <a:t>Мекенди</a:t>
            </a:r>
            <a:r>
              <a:rPr lang="ru-RU" altLang="ru-RU" sz="3600" dirty="0">
                <a:latin typeface="Arial" panose="020B0604020202020204" pitchFamily="34" charset="0"/>
                <a:cs typeface="Arial" panose="020B0604020202020204" pitchFamily="34" charset="0"/>
              </a:rPr>
              <a:t> </a:t>
            </a:r>
            <a:r>
              <a:rPr lang="ru-RU" altLang="ru-RU" sz="3600" dirty="0" err="1">
                <a:latin typeface="Arial" panose="020B0604020202020204" pitchFamily="34" charset="0"/>
                <a:cs typeface="Arial" panose="020B0604020202020204" pitchFamily="34" charset="0"/>
              </a:rPr>
              <a:t>коргоо</a:t>
            </a:r>
            <a:r>
              <a:rPr lang="ru-RU" altLang="ru-RU" sz="3600" dirty="0">
                <a:latin typeface="Arial" panose="020B0604020202020204" pitchFamily="34" charset="0"/>
                <a:cs typeface="Arial" panose="020B0604020202020204" pitchFamily="34" charset="0"/>
              </a:rPr>
              <a:t>- ар </a:t>
            </a:r>
            <a:r>
              <a:rPr lang="ru-RU" altLang="ru-RU" sz="3600" dirty="0" err="1">
                <a:latin typeface="Arial" panose="020B0604020202020204" pitchFamily="34" charset="0"/>
                <a:cs typeface="Arial" panose="020B0604020202020204" pitchFamily="34" charset="0"/>
              </a:rPr>
              <a:t>бирибиздин</a:t>
            </a:r>
            <a:r>
              <a:rPr lang="ru-RU" altLang="ru-RU" sz="3600" dirty="0">
                <a:latin typeface="Arial" panose="020B0604020202020204" pitchFamily="34" charset="0"/>
                <a:cs typeface="Arial" panose="020B0604020202020204" pitchFamily="34" charset="0"/>
              </a:rPr>
              <a:t> </a:t>
            </a:r>
            <a:r>
              <a:rPr lang="ru-RU" altLang="ru-RU" sz="3600" dirty="0" err="1">
                <a:latin typeface="Arial" panose="020B0604020202020204" pitchFamily="34" charset="0"/>
                <a:cs typeface="Arial" panose="020B0604020202020204" pitchFamily="34" charset="0"/>
              </a:rPr>
              <a:t>милдетибиз</a:t>
            </a:r>
            <a:r>
              <a:rPr lang="ru-RU" altLang="ru-RU" sz="3600" dirty="0">
                <a:latin typeface="Arial" panose="020B0604020202020204" pitchFamily="34" charset="0"/>
                <a:cs typeface="Arial" panose="020B0604020202020204" pitchFamily="34" charset="0"/>
              </a:rPr>
              <a:t> </a:t>
            </a:r>
            <a:r>
              <a:rPr lang="ru-RU" altLang="ru-RU" sz="3600" dirty="0" err="1">
                <a:latin typeface="Arial" panose="020B0604020202020204" pitchFamily="34" charset="0"/>
                <a:cs typeface="Arial" panose="020B0604020202020204" pitchFamily="34" charset="0"/>
              </a:rPr>
              <a:t>деген</a:t>
            </a:r>
            <a:r>
              <a:rPr lang="ru-RU" altLang="ru-RU" sz="3600" dirty="0">
                <a:latin typeface="Arial" panose="020B0604020202020204" pitchFamily="34" charset="0"/>
                <a:cs typeface="Arial" panose="020B0604020202020204" pitchFamily="34" charset="0"/>
              </a:rPr>
              <a:t> </a:t>
            </a:r>
            <a:r>
              <a:rPr lang="ru-RU" altLang="ru-RU" sz="3600" dirty="0" err="1">
                <a:latin typeface="Arial" panose="020B0604020202020204" pitchFamily="34" charset="0"/>
                <a:cs typeface="Arial" panose="020B0604020202020204" pitchFamily="34" charset="0"/>
              </a:rPr>
              <a:t>темада</a:t>
            </a:r>
            <a:r>
              <a:rPr lang="ru-RU" altLang="ru-RU" sz="3600" dirty="0">
                <a:latin typeface="Arial" panose="020B0604020202020204" pitchFamily="34" charset="0"/>
                <a:cs typeface="Arial" panose="020B0604020202020204" pitchFamily="34" charset="0"/>
              </a:rPr>
              <a:t>» эссе </a:t>
            </a:r>
            <a:r>
              <a:rPr lang="ru-RU" altLang="ru-RU" sz="3600" dirty="0" err="1">
                <a:latin typeface="Arial" panose="020B0604020202020204" pitchFamily="34" charset="0"/>
                <a:cs typeface="Arial" panose="020B0604020202020204" pitchFamily="34" charset="0"/>
              </a:rPr>
              <a:t>жазуу</a:t>
            </a:r>
            <a:r>
              <a:rPr lang="ru-RU" altLang="ru-RU" sz="3600" dirty="0">
                <a:latin typeface="Arial" panose="020B0604020202020204" pitchFamily="34" charset="0"/>
                <a:cs typeface="Arial" panose="020B0604020202020204" pitchFamily="34" charset="0"/>
              </a:rPr>
              <a:t>.</a:t>
            </a:r>
            <a:br>
              <a:rPr lang="ru-RU" altLang="ru-RU" sz="3600" dirty="0">
                <a:latin typeface="Arial" panose="020B0604020202020204" pitchFamily="34" charset="0"/>
                <a:cs typeface="Arial" panose="020B0604020202020204" pitchFamily="34" charset="0"/>
              </a:rPr>
            </a:br>
            <a:r>
              <a:rPr lang="ru-RU" altLang="ru-RU" sz="3600" dirty="0">
                <a:latin typeface="Arial" panose="020B0604020202020204" pitchFamily="34" charset="0"/>
                <a:cs typeface="Arial" panose="020B0604020202020204" pitchFamily="34" charset="0"/>
              </a:rPr>
              <a:t>Ар </a:t>
            </a:r>
            <a:r>
              <a:rPr lang="ru-RU" altLang="ru-RU" sz="3600" dirty="0" err="1">
                <a:latin typeface="Arial" panose="020B0604020202020204" pitchFamily="34" charset="0"/>
                <a:cs typeface="Arial" panose="020B0604020202020204" pitchFamily="34" charset="0"/>
              </a:rPr>
              <a:t>бириңер</a:t>
            </a:r>
            <a:r>
              <a:rPr lang="ru-RU" altLang="ru-RU" sz="3600" dirty="0">
                <a:latin typeface="Arial" panose="020B0604020202020204" pitchFamily="34" charset="0"/>
                <a:cs typeface="Arial" panose="020B0604020202020204" pitchFamily="34" charset="0"/>
              </a:rPr>
              <a:t> </a:t>
            </a:r>
            <a:r>
              <a:rPr lang="ru-RU" altLang="ru-RU" sz="3600" smtClean="0">
                <a:latin typeface="Arial" panose="020B0604020202020204" pitchFamily="34" charset="0"/>
                <a:cs typeface="Arial" panose="020B0604020202020204" pitchFamily="34" charset="0"/>
              </a:rPr>
              <a:t>чыгармачылыгыңарга</a:t>
            </a:r>
            <a:r>
              <a:rPr lang="ru-RU" altLang="ru-RU" sz="3600" dirty="0" smtClean="0">
                <a:latin typeface="Arial" panose="020B0604020202020204" pitchFamily="34" charset="0"/>
                <a:cs typeface="Arial" panose="020B0604020202020204" pitchFamily="34" charset="0"/>
              </a:rPr>
              <a:t> </a:t>
            </a:r>
            <a:r>
              <a:rPr lang="ru-RU" altLang="ru-RU" sz="3600" dirty="0" err="1">
                <a:latin typeface="Arial" panose="020B0604020202020204" pitchFamily="34" charset="0"/>
                <a:cs typeface="Arial" panose="020B0604020202020204" pitchFamily="34" charset="0"/>
              </a:rPr>
              <a:t>жараша</a:t>
            </a:r>
            <a:r>
              <a:rPr lang="ru-RU" altLang="ru-RU" sz="3600" dirty="0">
                <a:latin typeface="Arial" panose="020B0604020202020204" pitchFamily="34" charset="0"/>
                <a:cs typeface="Arial" panose="020B0604020202020204" pitchFamily="34" charset="0"/>
              </a:rPr>
              <a:t> </a:t>
            </a:r>
            <a:r>
              <a:rPr lang="ru-RU" altLang="ru-RU" sz="3600" dirty="0" err="1">
                <a:latin typeface="Arial" panose="020B0604020202020204" pitchFamily="34" charset="0"/>
                <a:cs typeface="Arial" panose="020B0604020202020204" pitchFamily="34" charset="0"/>
              </a:rPr>
              <a:t>тапшырма</a:t>
            </a:r>
            <a:r>
              <a:rPr lang="ru-RU" altLang="ru-RU" sz="3600" dirty="0">
                <a:latin typeface="Arial" panose="020B0604020202020204" pitchFamily="34" charset="0"/>
                <a:cs typeface="Arial" panose="020B0604020202020204" pitchFamily="34" charset="0"/>
              </a:rPr>
              <a:t> </a:t>
            </a:r>
            <a:r>
              <a:rPr lang="ru-RU" altLang="ru-RU" sz="3600" dirty="0" err="1">
                <a:latin typeface="Arial" panose="020B0604020202020204" pitchFamily="34" charset="0"/>
                <a:cs typeface="Arial" panose="020B0604020202020204" pitchFamily="34" charset="0"/>
              </a:rPr>
              <a:t>аткаргыла</a:t>
            </a:r>
            <a:r>
              <a:rPr lang="ru-RU" altLang="ru-RU" sz="3600" dirty="0">
                <a:latin typeface="Arial" panose="020B0604020202020204" pitchFamily="34" charset="0"/>
                <a:cs typeface="Arial" panose="020B0604020202020204" pitchFamily="34" charset="0"/>
              </a:rPr>
              <a:t>.</a:t>
            </a:r>
            <a:endParaRPr lang="ru-RU" altLang="ru-RU" sz="3600" b="1" dirty="0">
              <a:solidFill>
                <a:srgbClr val="003300"/>
              </a:solidFill>
              <a:latin typeface="Arial" panose="020B0604020202020204" pitchFamily="34" charset="0"/>
              <a:cs typeface="Arial" panose="020B0604020202020204" pitchFamily="34" charset="0"/>
            </a:endParaRPr>
          </a:p>
        </p:txBody>
      </p:sp>
      <p:sp>
        <p:nvSpPr>
          <p:cNvPr id="13315" name="TextBox 2">
            <a:extLst>
              <a:ext uri="{FF2B5EF4-FFF2-40B4-BE49-F238E27FC236}">
                <a16:creationId xmlns:a16="http://schemas.microsoft.com/office/drawing/2014/main" id="{19899251-8CB4-DD00-52AB-D38D7DCD31DC}"/>
              </a:ext>
            </a:extLst>
          </p:cNvPr>
          <p:cNvSpPr txBox="1">
            <a:spLocks noChangeArrowheads="1"/>
          </p:cNvSpPr>
          <p:nvPr/>
        </p:nvSpPr>
        <p:spPr bwMode="auto">
          <a:xfrm>
            <a:off x="2411413" y="836613"/>
            <a:ext cx="4368800"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ky-KG" altLang="ru-RU" sz="4000" b="1"/>
              <a:t>ҮЙГӨ ТАПШЫРМА:</a:t>
            </a:r>
            <a:endParaRPr lang="ru-RU" altLang="ru-RU" sz="4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Заголовок 1">
            <a:extLst>
              <a:ext uri="{FF2B5EF4-FFF2-40B4-BE49-F238E27FC236}">
                <a16:creationId xmlns:a16="http://schemas.microsoft.com/office/drawing/2014/main" id="{FB630B19-8D04-2FFA-C5E4-01BF22AF21A3}"/>
              </a:ext>
            </a:extLst>
          </p:cNvPr>
          <p:cNvSpPr>
            <a:spLocks noGrp="1"/>
          </p:cNvSpPr>
          <p:nvPr>
            <p:ph type="ctrTitle"/>
          </p:nvPr>
        </p:nvSpPr>
        <p:spPr>
          <a:xfrm>
            <a:off x="1116013" y="2276475"/>
            <a:ext cx="6985000" cy="2595563"/>
          </a:xfrm>
        </p:spPr>
        <p:txBody>
          <a:bodyPr/>
          <a:lstStyle/>
          <a:p>
            <a:pPr algn="l" eaLnBrk="1" hangingPunct="1"/>
            <a:r>
              <a:rPr lang="ru-RU" altLang="ru-RU" sz="2800" b="1" dirty="0" err="1">
                <a:latin typeface="Times New Roman" panose="02020603050405020304" pitchFamily="18" charset="0"/>
                <a:cs typeface="Times New Roman" panose="02020603050405020304" pitchFamily="18" charset="0"/>
              </a:rPr>
              <a:t>Окуучулардын</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Ата</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Мекенге</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болгон</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сүйүүсү</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козголот</a:t>
            </a:r>
            <a:r>
              <a:rPr lang="ru-RU" altLang="ru-RU" sz="2800" b="1" dirty="0">
                <a:latin typeface="Times New Roman" panose="02020603050405020304" pitchFamily="18" charset="0"/>
                <a:cs typeface="Times New Roman" panose="02020603050405020304" pitchFamily="18" charset="0"/>
              </a:rPr>
              <a:t>. </a:t>
            </a:r>
            <a:br>
              <a:rPr lang="ru-RU" altLang="ru-RU" sz="2800" b="1" dirty="0">
                <a:latin typeface="Times New Roman" panose="02020603050405020304" pitchFamily="18" charset="0"/>
                <a:cs typeface="Times New Roman" panose="02020603050405020304" pitchFamily="18" charset="0"/>
              </a:rPr>
            </a:br>
            <a:r>
              <a:rPr lang="ru-RU" altLang="ru-RU" sz="2800" b="1" dirty="0">
                <a:latin typeface="Times New Roman" panose="02020603050405020304" pitchFamily="18" charset="0"/>
                <a:cs typeface="Times New Roman" panose="02020603050405020304" pitchFamily="18" charset="0"/>
              </a:rPr>
              <a:t>Эр </a:t>
            </a:r>
            <a:r>
              <a:rPr lang="ru-RU" altLang="ru-RU" sz="2800" b="1" dirty="0" err="1">
                <a:latin typeface="Times New Roman" panose="02020603050405020304" pitchFamily="18" charset="0"/>
                <a:cs typeface="Times New Roman" panose="02020603050405020304" pitchFamily="18" charset="0"/>
              </a:rPr>
              <a:t>жигиттерди</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аскердик</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милдетин</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аткарууга</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өз</a:t>
            </a:r>
            <a:r>
              <a:rPr lang="ru-RU" altLang="ru-RU" sz="2800" b="1" dirty="0">
                <a:latin typeface="Times New Roman" panose="02020603050405020304" pitchFamily="18" charset="0"/>
                <a:cs typeface="Times New Roman" panose="02020603050405020304" pitchFamily="18" charset="0"/>
              </a:rPr>
              <a:t> </a:t>
            </a:r>
            <a:r>
              <a:rPr lang="ru-RU" altLang="ru-RU" sz="2800" b="1" dirty="0" err="1" smtClean="0">
                <a:latin typeface="Times New Roman" panose="02020603050405020304" pitchFamily="18" charset="0"/>
                <a:cs typeface="Times New Roman" panose="02020603050405020304" pitchFamily="18" charset="0"/>
              </a:rPr>
              <a:t>Ата</a:t>
            </a:r>
            <a:r>
              <a:rPr lang="ru-RU" altLang="ru-RU" sz="2800" b="1" dirty="0" smtClean="0">
                <a:latin typeface="Times New Roman" panose="02020603050405020304" pitchFamily="18" charset="0"/>
                <a:cs typeface="Times New Roman" panose="02020603050405020304" pitchFamily="18" charset="0"/>
              </a:rPr>
              <a:t>  </a:t>
            </a:r>
            <a:r>
              <a:rPr lang="ru-RU" altLang="ru-RU" sz="2800" b="1" dirty="0" err="1" smtClean="0">
                <a:latin typeface="Times New Roman" panose="02020603050405020304" pitchFamily="18" charset="0"/>
                <a:cs typeface="Times New Roman" panose="02020603050405020304" pitchFamily="18" charset="0"/>
              </a:rPr>
              <a:t>Журтун</a:t>
            </a:r>
            <a:r>
              <a:rPr lang="ru-RU" altLang="ru-RU" sz="2800" b="1" dirty="0" smtClean="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коргоого</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даяр</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болууга</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тарбияланышат</a:t>
            </a:r>
            <a:r>
              <a:rPr lang="ru-RU" altLang="ru-RU" sz="2800" b="1" dirty="0">
                <a:latin typeface="Times New Roman" panose="02020603050405020304" pitchFamily="18" charset="0"/>
                <a:cs typeface="Times New Roman" panose="02020603050405020304" pitchFamily="18" charset="0"/>
              </a:rPr>
              <a:t>. </a:t>
            </a:r>
            <a:br>
              <a:rPr lang="ru-RU" altLang="ru-RU" sz="2800" b="1" dirty="0">
                <a:latin typeface="Times New Roman" panose="02020603050405020304" pitchFamily="18" charset="0"/>
                <a:cs typeface="Times New Roman" panose="02020603050405020304" pitchFamily="18" charset="0"/>
              </a:rPr>
            </a:br>
            <a:r>
              <a:rPr lang="ru-RU" altLang="ru-RU" sz="2800" b="1" dirty="0" err="1">
                <a:latin typeface="Times New Roman" panose="02020603050405020304" pitchFamily="18" charset="0"/>
                <a:cs typeface="Times New Roman" panose="02020603050405020304" pitchFamily="18" charset="0"/>
              </a:rPr>
              <a:t>Атуулдук</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патриоттук</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сезимдери</a:t>
            </a:r>
            <a:r>
              <a:rPr lang="ru-RU" altLang="ru-RU" sz="2800" b="1" dirty="0">
                <a:latin typeface="Times New Roman" panose="02020603050405020304" pitchFamily="18" charset="0"/>
                <a:cs typeface="Times New Roman" panose="02020603050405020304" pitchFamily="18" charset="0"/>
              </a:rPr>
              <a:t> </a:t>
            </a:r>
            <a:r>
              <a:rPr lang="ru-RU" altLang="ru-RU" sz="2800" b="1" dirty="0" err="1">
                <a:latin typeface="Times New Roman" panose="02020603050405020304" pitchFamily="18" charset="0"/>
                <a:cs typeface="Times New Roman" panose="02020603050405020304" pitchFamily="18" charset="0"/>
              </a:rPr>
              <a:t>ойгонот</a:t>
            </a:r>
            <a:r>
              <a:rPr lang="ru-RU" altLang="ru-RU" sz="2800" b="1" dirty="0">
                <a:latin typeface="Times New Roman" panose="02020603050405020304" pitchFamily="18" charset="0"/>
                <a:cs typeface="Times New Roman" panose="02020603050405020304" pitchFamily="18" charset="0"/>
              </a:rPr>
              <a:t>.</a:t>
            </a:r>
            <a:endParaRPr lang="ru-RU" altLang="ru-RU" sz="2800" b="1" dirty="0">
              <a:solidFill>
                <a:srgbClr val="003300"/>
              </a:solidFill>
              <a:latin typeface="Times New Roman" panose="02020603050405020304" pitchFamily="18" charset="0"/>
              <a:cs typeface="Times New Roman" panose="02020603050405020304" pitchFamily="18" charset="0"/>
            </a:endParaRPr>
          </a:p>
        </p:txBody>
      </p:sp>
      <p:sp>
        <p:nvSpPr>
          <p:cNvPr id="3075" name="TextBox 2">
            <a:extLst>
              <a:ext uri="{FF2B5EF4-FFF2-40B4-BE49-F238E27FC236}">
                <a16:creationId xmlns:a16="http://schemas.microsoft.com/office/drawing/2014/main" id="{D185C83D-7029-FD65-0BA3-06B6F49AD78A}"/>
              </a:ext>
            </a:extLst>
          </p:cNvPr>
          <p:cNvSpPr txBox="1">
            <a:spLocks noChangeArrowheads="1"/>
          </p:cNvSpPr>
          <p:nvPr/>
        </p:nvSpPr>
        <p:spPr bwMode="auto">
          <a:xfrm>
            <a:off x="2411413" y="836613"/>
            <a:ext cx="5126037" cy="7080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ky-KG" altLang="ru-RU" sz="4000" b="1"/>
              <a:t>САБАКТЫН МАКСАТЫ:</a:t>
            </a:r>
            <a:endParaRPr lang="ru-RU" altLang="ru-RU" sz="4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Содержимое 2">
            <a:extLst>
              <a:ext uri="{FF2B5EF4-FFF2-40B4-BE49-F238E27FC236}">
                <a16:creationId xmlns:a16="http://schemas.microsoft.com/office/drawing/2014/main" id="{902A4232-0860-8BE7-9C45-356182DA6D18}"/>
              </a:ext>
            </a:extLst>
          </p:cNvPr>
          <p:cNvSpPr>
            <a:spLocks noGrp="1"/>
          </p:cNvSpPr>
          <p:nvPr>
            <p:ph idx="1"/>
          </p:nvPr>
        </p:nvSpPr>
        <p:spPr>
          <a:xfrm>
            <a:off x="250825" y="188913"/>
            <a:ext cx="8642350" cy="3959225"/>
          </a:xfrm>
        </p:spPr>
        <p:txBody>
          <a:bodyPr/>
          <a:lstStyle/>
          <a:p>
            <a:pPr marL="0" indent="0" eaLnBrk="1" hangingPunct="1">
              <a:buFont typeface="Arial" panose="020B0604020202020204" pitchFamily="34" charset="0"/>
              <a:buNone/>
            </a:pPr>
            <a:r>
              <a:rPr lang="ru-RU" altLang="ru-RU" dirty="0" smtClean="0">
                <a:solidFill>
                  <a:srgbClr val="000000"/>
                </a:solidFill>
                <a:latin typeface="Times New Roman" panose="02020603050405020304" pitchFamily="18" charset="0"/>
                <a:cs typeface="Times New Roman" panose="02020603050405020304" pitchFamily="18" charset="0"/>
              </a:rPr>
              <a:t>   23-февраль </a:t>
            </a:r>
            <a:r>
              <a:rPr lang="ru-RU" altLang="ru-RU" dirty="0">
                <a:solidFill>
                  <a:srgbClr val="000000"/>
                </a:solidFill>
                <a:latin typeface="Times New Roman" panose="02020603050405020304" pitchFamily="18" charset="0"/>
                <a:cs typeface="Times New Roman" panose="02020603050405020304" pitchFamily="18" charset="0"/>
              </a:rPr>
              <a:t>к</a:t>
            </a:r>
            <a:r>
              <a:rPr lang="ky-KG" altLang="ru-RU" dirty="0">
                <a:solidFill>
                  <a:srgbClr val="000000"/>
                </a:solidFill>
                <a:latin typeface="Times New Roman" panose="02020603050405020304" pitchFamily="18" charset="0"/>
                <a:cs typeface="Times New Roman" panose="02020603050405020304" pitchFamily="18" charset="0"/>
              </a:rPr>
              <a:t>үнү</a:t>
            </a:r>
            <a:r>
              <a:rPr lang="ru-RU" altLang="ru-RU" dirty="0">
                <a:solidFill>
                  <a:srgbClr val="000000"/>
                </a:solidFill>
                <a:latin typeface="Times New Roman" panose="02020603050405020304" pitchFamily="18" charset="0"/>
                <a:cs typeface="Times New Roman" panose="02020603050405020304" pitchFamily="18" charset="0"/>
              </a:rPr>
              <a:t>  – </a:t>
            </a:r>
            <a:r>
              <a:rPr lang="ru-RU" altLang="ru-RU" dirty="0" err="1">
                <a:solidFill>
                  <a:srgbClr val="000000"/>
                </a:solidFill>
                <a:latin typeface="Times New Roman" panose="02020603050405020304" pitchFamily="18" charset="0"/>
                <a:cs typeface="Times New Roman" panose="02020603050405020304" pitchFamily="18" charset="0"/>
              </a:rPr>
              <a:t>Ата</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Мекенди</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коргоочулардын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күнүн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белгилеп</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келебиз</a:t>
            </a:r>
            <a:r>
              <a:rPr lang="ru-RU" altLang="ru-RU" dirty="0">
                <a:solidFill>
                  <a:srgbClr val="000000"/>
                </a:solidFill>
                <a:latin typeface="Times New Roman" panose="02020603050405020304" pitchFamily="18" charset="0"/>
                <a:cs typeface="Times New Roman" panose="02020603050405020304" pitchFamily="18" charset="0"/>
              </a:rPr>
              <a:t>. 1918-жылы дал </a:t>
            </a:r>
            <a:r>
              <a:rPr lang="ru-RU" altLang="ru-RU" dirty="0" err="1">
                <a:solidFill>
                  <a:srgbClr val="000000"/>
                </a:solidFill>
                <a:latin typeface="Times New Roman" panose="02020603050405020304" pitchFamily="18" charset="0"/>
                <a:cs typeface="Times New Roman" panose="02020603050405020304" pitchFamily="18" charset="0"/>
              </a:rPr>
              <a:t>ушул</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күнү</a:t>
            </a:r>
            <a:r>
              <a:rPr lang="ru-RU" altLang="ru-RU" dirty="0">
                <a:solidFill>
                  <a:srgbClr val="000000"/>
                </a:solidFill>
                <a:latin typeface="Times New Roman" panose="02020603050405020304" pitchFamily="18" charset="0"/>
                <a:cs typeface="Times New Roman" panose="02020603050405020304" pitchFamily="18" charset="0"/>
              </a:rPr>
              <a:t> Кызыл Гвардия отряды </a:t>
            </a:r>
            <a:r>
              <a:rPr lang="ru-RU" altLang="ru-RU" dirty="0" err="1">
                <a:solidFill>
                  <a:srgbClr val="000000"/>
                </a:solidFill>
                <a:latin typeface="Times New Roman" panose="02020603050405020304" pitchFamily="18" charset="0"/>
                <a:cs typeface="Times New Roman" panose="02020603050405020304" pitchFamily="18" charset="0"/>
              </a:rPr>
              <a:t>Германиянын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аскерлерин</a:t>
            </a:r>
            <a:r>
              <a:rPr lang="ru-RU" altLang="ru-RU" dirty="0">
                <a:solidFill>
                  <a:srgbClr val="000000"/>
                </a:solidFill>
                <a:latin typeface="Times New Roman" panose="02020603050405020304" pitchFamily="18" charset="0"/>
                <a:cs typeface="Times New Roman" panose="02020603050405020304" pitchFamily="18" charset="0"/>
              </a:rPr>
              <a:t> Псков </a:t>
            </a:r>
            <a:r>
              <a:rPr lang="ru-RU" altLang="ru-RU" dirty="0" err="1">
                <a:solidFill>
                  <a:srgbClr val="000000"/>
                </a:solidFill>
                <a:latin typeface="Times New Roman" panose="02020603050405020304" pitchFamily="18" charset="0"/>
                <a:cs typeface="Times New Roman" panose="02020603050405020304" pitchFamily="18" charset="0"/>
              </a:rPr>
              <a:t>жана</a:t>
            </a:r>
            <a:r>
              <a:rPr lang="ru-RU" altLang="ru-RU" dirty="0">
                <a:solidFill>
                  <a:srgbClr val="000000"/>
                </a:solidFill>
                <a:latin typeface="Times New Roman" panose="02020603050405020304" pitchFamily="18" charset="0"/>
                <a:cs typeface="Times New Roman" panose="02020603050405020304" pitchFamily="18" charset="0"/>
              </a:rPr>
              <a:t> Нарва </a:t>
            </a:r>
            <a:r>
              <a:rPr lang="ru-RU" altLang="ru-RU" dirty="0" err="1">
                <a:solidFill>
                  <a:srgbClr val="000000"/>
                </a:solidFill>
                <a:latin typeface="Times New Roman" panose="02020603050405020304" pitchFamily="18" charset="0"/>
                <a:cs typeface="Times New Roman" panose="02020603050405020304" pitchFamily="18" charset="0"/>
              </a:rPr>
              <a:t>аймагынан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алгачкы</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жолу</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жеңип</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алган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Ошол</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мезгилден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тарта</a:t>
            </a:r>
            <a:r>
              <a:rPr lang="ru-RU" altLang="ru-RU" dirty="0">
                <a:solidFill>
                  <a:srgbClr val="000000"/>
                </a:solidFill>
                <a:latin typeface="Times New Roman" panose="02020603050405020304" pitchFamily="18" charset="0"/>
                <a:cs typeface="Times New Roman" panose="02020603050405020304" pitchFamily="18" charset="0"/>
              </a:rPr>
              <a:t> 23-февраль – “Кызыл </a:t>
            </a:r>
            <a:r>
              <a:rPr lang="ru-RU" altLang="ru-RU" dirty="0" err="1">
                <a:solidFill>
                  <a:srgbClr val="000000"/>
                </a:solidFill>
                <a:latin typeface="Times New Roman" panose="02020603050405020304" pitchFamily="18" charset="0"/>
                <a:cs typeface="Times New Roman" panose="02020603050405020304" pitchFamily="18" charset="0"/>
              </a:rPr>
              <a:t>Армиянын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туулган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күнү</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деп</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аталып</a:t>
            </a:r>
            <a:r>
              <a:rPr lang="ru-RU" altLang="ru-RU" dirty="0">
                <a:solidFill>
                  <a:srgbClr val="000000"/>
                </a:solidFill>
                <a:latin typeface="Times New Roman" panose="02020603050405020304" pitchFamily="18" charset="0"/>
                <a:cs typeface="Times New Roman" panose="02020603050405020304" pitchFamily="18" charset="0"/>
              </a:rPr>
              <a:t> калган. Ал </a:t>
            </a:r>
            <a:r>
              <a:rPr lang="ru-RU" altLang="ru-RU" dirty="0" err="1">
                <a:solidFill>
                  <a:srgbClr val="000000"/>
                </a:solidFill>
                <a:latin typeface="Times New Roman" panose="02020603050405020304" pitchFamily="18" charset="0"/>
                <a:cs typeface="Times New Roman" panose="02020603050405020304" pitchFamily="18" charset="0"/>
              </a:rPr>
              <a:t>эми</a:t>
            </a:r>
            <a:r>
              <a:rPr lang="ru-RU" altLang="ru-RU" dirty="0">
                <a:solidFill>
                  <a:srgbClr val="000000"/>
                </a:solidFill>
                <a:latin typeface="Times New Roman" panose="02020603050405020304" pitchFamily="18" charset="0"/>
                <a:cs typeface="Times New Roman" panose="02020603050405020304" pitchFamily="18" charset="0"/>
              </a:rPr>
              <a:t> 1922-жылы </a:t>
            </a:r>
            <a:r>
              <a:rPr lang="ru-RU" altLang="ru-RU" dirty="0" err="1">
                <a:solidFill>
                  <a:srgbClr val="000000"/>
                </a:solidFill>
                <a:latin typeface="Times New Roman" panose="02020603050405020304" pitchFamily="18" charset="0"/>
                <a:cs typeface="Times New Roman" panose="02020603050405020304" pitchFamily="18" charset="0"/>
              </a:rPr>
              <a:t>бул</a:t>
            </a:r>
            <a:r>
              <a:rPr lang="ru-RU" altLang="ru-RU" dirty="0">
                <a:solidFill>
                  <a:srgbClr val="000000"/>
                </a:solidFill>
                <a:latin typeface="Times New Roman" panose="02020603050405020304" pitchFamily="18" charset="0"/>
                <a:cs typeface="Times New Roman" panose="02020603050405020304" pitchFamily="18" charset="0"/>
              </a:rPr>
              <a:t> дата </a:t>
            </a:r>
            <a:r>
              <a:rPr lang="ru-RU" altLang="ru-RU" dirty="0" err="1">
                <a:solidFill>
                  <a:srgbClr val="000000"/>
                </a:solidFill>
                <a:latin typeface="Times New Roman" panose="02020603050405020304" pitchFamily="18" charset="0"/>
                <a:cs typeface="Times New Roman" panose="02020603050405020304" pitchFamily="18" charset="0"/>
              </a:rPr>
              <a:t>расмий</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түрдө</a:t>
            </a:r>
            <a:r>
              <a:rPr lang="ru-RU" altLang="ru-RU" dirty="0">
                <a:solidFill>
                  <a:srgbClr val="000000"/>
                </a:solidFill>
                <a:latin typeface="Times New Roman" panose="02020603050405020304" pitchFamily="18" charset="0"/>
                <a:cs typeface="Times New Roman" panose="02020603050405020304" pitchFamily="18" charset="0"/>
              </a:rPr>
              <a:t> Кызыл </a:t>
            </a:r>
            <a:r>
              <a:rPr lang="ru-RU" altLang="ru-RU" dirty="0" err="1">
                <a:solidFill>
                  <a:srgbClr val="000000"/>
                </a:solidFill>
                <a:latin typeface="Times New Roman" panose="02020603050405020304" pitchFamily="18" charset="0"/>
                <a:cs typeface="Times New Roman" panose="02020603050405020304" pitchFamily="18" charset="0"/>
              </a:rPr>
              <a:t>Армиянын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күнү</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деп</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жарыяланган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Кийин</a:t>
            </a:r>
            <a:r>
              <a:rPr lang="ru-RU" altLang="ru-RU" dirty="0">
                <a:solidFill>
                  <a:srgbClr val="000000"/>
                </a:solidFill>
                <a:latin typeface="Times New Roman" panose="02020603050405020304" pitchFamily="18" charset="0"/>
                <a:cs typeface="Times New Roman" panose="02020603050405020304" pitchFamily="18" charset="0"/>
              </a:rPr>
              <a:t> СССР </a:t>
            </a:r>
            <a:r>
              <a:rPr lang="ru-RU" altLang="ru-RU" dirty="0" err="1">
                <a:solidFill>
                  <a:srgbClr val="000000"/>
                </a:solidFill>
                <a:latin typeface="Times New Roman" panose="02020603050405020304" pitchFamily="18" charset="0"/>
                <a:cs typeface="Times New Roman" panose="02020603050405020304" pitchFamily="18" charset="0"/>
              </a:rPr>
              <a:t>маалында</a:t>
            </a:r>
            <a:r>
              <a:rPr lang="ru-RU" altLang="ru-RU" dirty="0">
                <a:solidFill>
                  <a:srgbClr val="000000"/>
                </a:solidFill>
                <a:latin typeface="Times New Roman" panose="02020603050405020304" pitchFamily="18" charset="0"/>
                <a:cs typeface="Times New Roman" panose="02020603050405020304" pitchFamily="18" charset="0"/>
              </a:rPr>
              <a:t> 23-февраль – </a:t>
            </a:r>
            <a:r>
              <a:rPr lang="ru-RU" altLang="ru-RU" dirty="0" err="1">
                <a:solidFill>
                  <a:srgbClr val="000000"/>
                </a:solidFill>
                <a:latin typeface="Times New Roman" panose="02020603050405020304" pitchFamily="18" charset="0"/>
                <a:cs typeface="Times New Roman" panose="02020603050405020304" pitchFamily="18" charset="0"/>
              </a:rPr>
              <a:t>Советтик</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Армиянын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жана</a:t>
            </a:r>
            <a:r>
              <a:rPr lang="ru-RU" altLang="ru-RU" dirty="0">
                <a:solidFill>
                  <a:srgbClr val="000000"/>
                </a:solidFill>
                <a:latin typeface="Times New Roman" panose="02020603050405020304" pitchFamily="18" charset="0"/>
                <a:cs typeface="Times New Roman" panose="02020603050405020304" pitchFamily="18" charset="0"/>
              </a:rPr>
              <a:t> аскер </a:t>
            </a:r>
            <a:r>
              <a:rPr lang="ru-RU" altLang="ru-RU" dirty="0" err="1">
                <a:solidFill>
                  <a:srgbClr val="000000"/>
                </a:solidFill>
                <a:latin typeface="Times New Roman" panose="02020603050405020304" pitchFamily="18" charset="0"/>
                <a:cs typeface="Times New Roman" panose="02020603050405020304" pitchFamily="18" charset="0"/>
              </a:rPr>
              <a:t>деңиз</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флотунун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күнү</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деп</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жыл</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сайын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белгилене</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баштаган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Советтер</a:t>
            </a:r>
            <a:r>
              <a:rPr lang="ru-RU" altLang="ru-RU" dirty="0">
                <a:solidFill>
                  <a:srgbClr val="000000"/>
                </a:solidFill>
                <a:latin typeface="Times New Roman" panose="02020603050405020304" pitchFamily="18" charset="0"/>
                <a:cs typeface="Times New Roman" panose="02020603050405020304" pitchFamily="18" charset="0"/>
              </a:rPr>
              <a:t> Союзу </a:t>
            </a:r>
            <a:r>
              <a:rPr lang="ru-RU" altLang="ru-RU" dirty="0" err="1">
                <a:solidFill>
                  <a:srgbClr val="000000"/>
                </a:solidFill>
                <a:latin typeface="Times New Roman" panose="02020603050405020304" pitchFamily="18" charset="0"/>
                <a:cs typeface="Times New Roman" panose="02020603050405020304" pitchFamily="18" charset="0"/>
              </a:rPr>
              <a:t>тарагандан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кийин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атуулдарын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Мекенди</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сүйүүсүн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арттыруу</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жана</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патриоттук</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сезимди</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чыңдоо</a:t>
            </a:r>
            <a:r>
              <a:rPr lang="ru-RU" altLang="ru-RU" dirty="0">
                <a:solidFill>
                  <a:srgbClr val="000000"/>
                </a:solidFill>
                <a:latin typeface="Times New Roman" panose="02020603050405020304" pitchFamily="18" charset="0"/>
                <a:cs typeface="Times New Roman" panose="02020603050405020304" pitchFamily="18" charset="0"/>
              </a:rPr>
              <a:t> ,  </a:t>
            </a:r>
            <a:r>
              <a:rPr lang="ru-RU" altLang="ru-RU" dirty="0" err="1">
                <a:solidFill>
                  <a:srgbClr val="000000"/>
                </a:solidFill>
                <a:latin typeface="Times New Roman" panose="02020603050405020304" pitchFamily="18" charset="0"/>
                <a:cs typeface="Times New Roman" panose="02020603050405020304" pitchFamily="18" charset="0"/>
              </a:rPr>
              <a:t>жаш</a:t>
            </a:r>
            <a:r>
              <a:rPr lang="ru-RU" altLang="ru-RU" dirty="0">
                <a:solidFill>
                  <a:srgbClr val="000000"/>
                </a:solidFill>
                <a:latin typeface="Times New Roman" panose="02020603050405020304" pitchFamily="18" charset="0"/>
                <a:cs typeface="Times New Roman" panose="02020603050405020304" pitchFamily="18" charset="0"/>
              </a:rPr>
              <a:t> </a:t>
            </a:r>
            <a:r>
              <a:rPr lang="en-US" altLang="ru-RU" dirty="0">
                <a:solidFill>
                  <a:srgbClr val="000000"/>
                </a:solidFill>
                <a:latin typeface="Times New Roman" panose="02020603050405020304" pitchFamily="18" charset="0"/>
                <a:cs typeface="Times New Roman" panose="02020603050405020304" pitchFamily="18" charset="0"/>
              </a:rPr>
              <a:t>ɵ</a:t>
            </a:r>
            <a:r>
              <a:rPr lang="ru-RU" altLang="ru-RU" dirty="0" err="1">
                <a:solidFill>
                  <a:srgbClr val="000000"/>
                </a:solidFill>
                <a:latin typeface="Times New Roman" panose="02020603050405020304" pitchFamily="18" charset="0"/>
                <a:cs typeface="Times New Roman" panose="02020603050405020304" pitchFamily="18" charset="0"/>
              </a:rPr>
              <a:t>сүп</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келе</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жаткан</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муунду</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мекенчилдикке</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тарбиялоо</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максатында</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Кыргызстанда</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бул</a:t>
            </a:r>
            <a:r>
              <a:rPr lang="ru-RU" altLang="ru-RU" dirty="0">
                <a:solidFill>
                  <a:srgbClr val="000000"/>
                </a:solidFill>
                <a:latin typeface="Times New Roman" panose="02020603050405020304" pitchFamily="18" charset="0"/>
                <a:cs typeface="Times New Roman" panose="02020603050405020304" pitchFamily="18" charset="0"/>
              </a:rPr>
              <a:t> дата 2003-жылдан </a:t>
            </a:r>
            <a:r>
              <a:rPr lang="ru-RU" altLang="ru-RU" dirty="0" err="1">
                <a:solidFill>
                  <a:srgbClr val="000000"/>
                </a:solidFill>
                <a:latin typeface="Times New Roman" panose="02020603050405020304" pitchFamily="18" charset="0"/>
                <a:cs typeface="Times New Roman" panose="02020603050405020304" pitchFamily="18" charset="0"/>
              </a:rPr>
              <a:t>тартып</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расмий</a:t>
            </a:r>
            <a:r>
              <a:rPr lang="ru-RU" altLang="ru-RU" dirty="0">
                <a:solidFill>
                  <a:srgbClr val="000000"/>
                </a:solidFill>
                <a:latin typeface="Times New Roman" panose="02020603050405020304" pitchFamily="18" charset="0"/>
                <a:cs typeface="Times New Roman" panose="02020603050405020304" pitchFamily="18" charset="0"/>
              </a:rPr>
              <a:t> т</a:t>
            </a:r>
            <a:r>
              <a:rPr lang="en-US" altLang="ru-RU" dirty="0">
                <a:solidFill>
                  <a:srgbClr val="000000"/>
                </a:solidFill>
                <a:latin typeface="Times New Roman" panose="02020603050405020304" pitchFamily="18" charset="0"/>
                <a:cs typeface="Times New Roman" panose="02020603050405020304" pitchFamily="18" charset="0"/>
              </a:rPr>
              <a:t>ʏ</a:t>
            </a:r>
            <a:r>
              <a:rPr lang="ru-RU" altLang="ru-RU" dirty="0" err="1">
                <a:solidFill>
                  <a:srgbClr val="000000"/>
                </a:solidFill>
                <a:latin typeface="Times New Roman" panose="02020603050405020304" pitchFamily="18" charset="0"/>
                <a:cs typeface="Times New Roman" panose="02020603050405020304" pitchFamily="18" charset="0"/>
              </a:rPr>
              <a:t>рд</a:t>
            </a:r>
            <a:r>
              <a:rPr lang="en-US" altLang="ru-RU" dirty="0">
                <a:solidFill>
                  <a:srgbClr val="000000"/>
                </a:solidFill>
                <a:latin typeface="Times New Roman" panose="02020603050405020304" pitchFamily="18" charset="0"/>
                <a:cs typeface="Times New Roman" panose="02020603050405020304" pitchFamily="18" charset="0"/>
              </a:rPr>
              <a:t>ɵ   </a:t>
            </a:r>
            <a:r>
              <a:rPr lang="ru-RU" altLang="ru-RU" dirty="0" err="1">
                <a:solidFill>
                  <a:srgbClr val="000000"/>
                </a:solidFill>
                <a:latin typeface="Times New Roman" panose="02020603050405020304" pitchFamily="18" charset="0"/>
                <a:cs typeface="Times New Roman" panose="02020603050405020304" pitchFamily="18" charset="0"/>
              </a:rPr>
              <a:t>жалпы</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элдик</a:t>
            </a:r>
            <a:r>
              <a:rPr lang="ru-RU" altLang="ru-RU" dirty="0">
                <a:solidFill>
                  <a:srgbClr val="000000"/>
                </a:solidFill>
                <a:latin typeface="Times New Roman" panose="02020603050405020304" pitchFamily="18" charset="0"/>
                <a:cs typeface="Times New Roman" panose="02020603050405020304" pitchFamily="18" charset="0"/>
              </a:rPr>
              <a:t> </a:t>
            </a:r>
            <a:r>
              <a:rPr lang="ru-RU" altLang="ru-RU" dirty="0" err="1">
                <a:solidFill>
                  <a:srgbClr val="000000"/>
                </a:solidFill>
                <a:latin typeface="Times New Roman" panose="02020603050405020304" pitchFamily="18" charset="0"/>
                <a:cs typeface="Times New Roman" panose="02020603050405020304" pitchFamily="18" charset="0"/>
              </a:rPr>
              <a:t>майрам</a:t>
            </a:r>
            <a:r>
              <a:rPr lang="ru-RU" altLang="ru-RU" dirty="0">
                <a:solidFill>
                  <a:srgbClr val="000000"/>
                </a:solidFill>
                <a:latin typeface="Times New Roman" panose="02020603050405020304" pitchFamily="18" charset="0"/>
                <a:cs typeface="Times New Roman" panose="02020603050405020304" pitchFamily="18" charset="0"/>
              </a:rPr>
              <a:t> катары </a:t>
            </a:r>
            <a:r>
              <a:rPr lang="ru-RU" altLang="ru-RU" dirty="0" err="1">
                <a:solidFill>
                  <a:srgbClr val="000000"/>
                </a:solidFill>
                <a:latin typeface="Times New Roman" panose="02020603050405020304" pitchFamily="18" charset="0"/>
                <a:cs typeface="Times New Roman" panose="02020603050405020304" pitchFamily="18" charset="0"/>
              </a:rPr>
              <a:t>киргизилген</a:t>
            </a:r>
            <a:r>
              <a:rPr lang="ru-RU" altLang="ru-RU" dirty="0">
                <a:solidFill>
                  <a:srgbClr val="000000"/>
                </a:solidFill>
                <a:latin typeface="Times New Roman" panose="02020603050405020304" pitchFamily="18" charset="0"/>
                <a:cs typeface="Times New Roman" panose="02020603050405020304" pitchFamily="18" charset="0"/>
              </a:rPr>
              <a:t>.</a:t>
            </a:r>
            <a:endParaRPr lang="ru-RU" altLang="ru-RU" dirty="0">
              <a:latin typeface="Times New Roman" panose="02020603050405020304" pitchFamily="18" charset="0"/>
              <a:cs typeface="Times New Roman" panose="02020603050405020304" pitchFamily="18" charset="0"/>
            </a:endParaRPr>
          </a:p>
        </p:txBody>
      </p:sp>
      <p:pic>
        <p:nvPicPr>
          <p:cNvPr id="4099" name="Рисунок 1">
            <a:extLst>
              <a:ext uri="{FF2B5EF4-FFF2-40B4-BE49-F238E27FC236}">
                <a16:creationId xmlns:a16="http://schemas.microsoft.com/office/drawing/2014/main" id="{5D0B48E5-40D9-58A8-3366-1AA65A7346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933825"/>
            <a:ext cx="91440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Содержимое 2">
            <a:extLst>
              <a:ext uri="{FF2B5EF4-FFF2-40B4-BE49-F238E27FC236}">
                <a16:creationId xmlns:a16="http://schemas.microsoft.com/office/drawing/2014/main" id="{BE8CE1E2-D17B-03A2-C1FF-32B2412EE244}"/>
              </a:ext>
            </a:extLst>
          </p:cNvPr>
          <p:cNvSpPr>
            <a:spLocks noGrp="1"/>
          </p:cNvSpPr>
          <p:nvPr>
            <p:ph idx="1"/>
          </p:nvPr>
        </p:nvSpPr>
        <p:spPr>
          <a:xfrm>
            <a:off x="539750" y="188913"/>
            <a:ext cx="8229600" cy="4895850"/>
          </a:xfrm>
        </p:spPr>
        <p:txBody>
          <a:bodyPr/>
          <a:lstStyle/>
          <a:p>
            <a:pPr eaLnBrk="1" hangingPunct="1"/>
            <a:r>
              <a:rPr lang="ru-RU" altLang="ru-RU" sz="2800">
                <a:latin typeface="Times New Roman" panose="02020603050405020304" pitchFamily="18" charset="0"/>
                <a:cs typeface="Times New Roman" panose="02020603050405020304" pitchFamily="18" charset="0"/>
              </a:rPr>
              <a:t>Элиңди чындап сүйө бил, </a:t>
            </a:r>
          </a:p>
          <a:p>
            <a:pPr eaLnBrk="1" hangingPunct="1"/>
            <a:r>
              <a:rPr lang="ru-RU" altLang="ru-RU" sz="2800">
                <a:latin typeface="Times New Roman" panose="02020603050405020304" pitchFamily="18" charset="0"/>
                <a:cs typeface="Times New Roman" panose="02020603050405020304" pitchFamily="18" charset="0"/>
              </a:rPr>
              <a:t>Эл үчүн оттой күйө бил </a:t>
            </a:r>
          </a:p>
          <a:p>
            <a:pPr eaLnBrk="1" hangingPunct="1"/>
            <a:r>
              <a:rPr lang="ru-RU" altLang="ru-RU" sz="2800">
                <a:latin typeface="Times New Roman" panose="02020603050405020304" pitchFamily="18" charset="0"/>
                <a:cs typeface="Times New Roman" panose="02020603050405020304" pitchFamily="18" charset="0"/>
              </a:rPr>
              <a:t>Ата-Журт уулу дегенди </a:t>
            </a:r>
          </a:p>
          <a:p>
            <a:pPr eaLnBrk="1" hangingPunct="1"/>
            <a:r>
              <a:rPr lang="ru-RU" altLang="ru-RU" sz="2800">
                <a:latin typeface="Times New Roman" panose="02020603050405020304" pitchFamily="18" charset="0"/>
                <a:cs typeface="Times New Roman" panose="02020603050405020304" pitchFamily="18" charset="0"/>
              </a:rPr>
              <a:t>Акылга дайым түйө жүр.</a:t>
            </a:r>
          </a:p>
          <a:p>
            <a:pPr eaLnBrk="1" hangingPunct="1"/>
            <a:r>
              <a:rPr lang="ru-RU" altLang="ru-RU" sz="2800">
                <a:latin typeface="Times New Roman" panose="02020603050405020304" pitchFamily="18" charset="0"/>
                <a:cs typeface="Times New Roman" panose="02020603050405020304" pitchFamily="18" charset="0"/>
              </a:rPr>
              <a:t>Сүйүүнүн куту элиңде,</a:t>
            </a:r>
          </a:p>
          <a:p>
            <a:pPr eaLnBrk="1" hangingPunct="1"/>
            <a:r>
              <a:rPr lang="ru-RU" altLang="ru-RU" sz="2800">
                <a:latin typeface="Times New Roman" panose="02020603050405020304" pitchFamily="18" charset="0"/>
                <a:cs typeface="Times New Roman" panose="02020603050405020304" pitchFamily="18" charset="0"/>
              </a:rPr>
              <a:t> Сүйүүнүн куту жериңде. </a:t>
            </a:r>
          </a:p>
          <a:p>
            <a:pPr eaLnBrk="1" hangingPunct="1"/>
            <a:r>
              <a:rPr lang="ru-RU" altLang="ru-RU" sz="2800">
                <a:latin typeface="Times New Roman" panose="02020603050405020304" pitchFamily="18" charset="0"/>
                <a:cs typeface="Times New Roman" panose="02020603050405020304" pitchFamily="18" charset="0"/>
              </a:rPr>
              <a:t>Шуулдап басып баратсан, </a:t>
            </a:r>
          </a:p>
          <a:p>
            <a:pPr eaLnBrk="1" hangingPunct="1"/>
            <a:r>
              <a:rPr lang="ru-RU" altLang="ru-RU" sz="2800">
                <a:latin typeface="Times New Roman" panose="02020603050405020304" pitchFamily="18" charset="0"/>
                <a:cs typeface="Times New Roman" panose="02020603050405020304" pitchFamily="18" charset="0"/>
              </a:rPr>
              <a:t>Ушул сөз турсун демиңде</a:t>
            </a:r>
          </a:p>
          <a:p>
            <a:pPr eaLnBrk="1" hangingPunct="1"/>
            <a:endParaRPr lang="ru-RU" altLang="ru-RU" sz="2400"/>
          </a:p>
        </p:txBody>
      </p:sp>
      <p:pic>
        <p:nvPicPr>
          <p:cNvPr id="5123" name="Picture 2" descr="Картинка 53 из 5778">
            <a:extLst>
              <a:ext uri="{FF2B5EF4-FFF2-40B4-BE49-F238E27FC236}">
                <a16:creationId xmlns:a16="http://schemas.microsoft.com/office/drawing/2014/main" id="{38DB8F40-2DA4-D863-C157-3D72C242E160}"/>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867400" y="2420938"/>
            <a:ext cx="2678113" cy="3095625"/>
          </a:xfrm>
          <a:prstGeom prst="rect">
            <a:avLst/>
          </a:prstGeom>
          <a:noFill/>
          <a:ln>
            <a:noFill/>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8F10A17E-0190-A3BF-562A-D37A408C1E4D}"/>
              </a:ext>
            </a:extLst>
          </p:cNvPr>
          <p:cNvSpPr>
            <a:spLocks noGrp="1"/>
          </p:cNvSpPr>
          <p:nvPr>
            <p:ph idx="1"/>
          </p:nvPr>
        </p:nvSpPr>
        <p:spPr>
          <a:xfrm>
            <a:off x="247650" y="115888"/>
            <a:ext cx="8891588" cy="4895850"/>
          </a:xfrm>
        </p:spPr>
        <p:txBody>
          <a:bodyPr rtlCol="0">
            <a:normAutofit/>
          </a:bodyPr>
          <a:lstStyle/>
          <a:p>
            <a:pPr marL="0" indent="0" eaLnBrk="1" fontAlgn="auto" hangingPunct="1">
              <a:spcBef>
                <a:spcPts val="0"/>
              </a:spcBef>
              <a:spcAft>
                <a:spcPts val="0"/>
              </a:spcAft>
              <a:buFont typeface="Arial" panose="020B0604020202020204" pitchFamily="34" charset="0"/>
              <a:buNone/>
              <a:defRPr/>
            </a:pPr>
            <a:r>
              <a:rPr lang="ru-RU" sz="2400" dirty="0">
                <a:solidFill>
                  <a:prstClr val="black"/>
                </a:solidFill>
                <a:latin typeface="Times New Roman" panose="02020603050405020304" pitchFamily="18" charset="0"/>
                <a:cs typeface="Times New Roman" panose="02020603050405020304" pitchFamily="18" charset="0"/>
              </a:rPr>
              <a:t>Мекен </a:t>
            </a:r>
            <a:r>
              <a:rPr lang="ru-RU" sz="2400" dirty="0" err="1">
                <a:solidFill>
                  <a:prstClr val="black"/>
                </a:solidFill>
                <a:latin typeface="Times New Roman" panose="02020603050405020304" pitchFamily="18" charset="0"/>
                <a:cs typeface="Times New Roman" panose="02020603050405020304" pitchFamily="18" charset="0"/>
              </a:rPr>
              <a:t>деп</a:t>
            </a:r>
            <a:r>
              <a:rPr lang="ru-RU" sz="2400" dirty="0">
                <a:solidFill>
                  <a:prstClr val="black"/>
                </a:solidFill>
                <a:latin typeface="Times New Roman" panose="02020603050405020304" pitchFamily="18" charset="0"/>
                <a:cs typeface="Times New Roman" panose="02020603050405020304" pitchFamily="18" charset="0"/>
              </a:rPr>
              <a:t> – </a:t>
            </a:r>
            <a:r>
              <a:rPr lang="ru-RU" sz="2400" dirty="0" err="1">
                <a:solidFill>
                  <a:prstClr val="black"/>
                </a:solidFill>
                <a:latin typeface="Times New Roman" panose="02020603050405020304" pitchFamily="18" charset="0"/>
                <a:cs typeface="Times New Roman" panose="02020603050405020304" pitchFamily="18" charset="0"/>
              </a:rPr>
              <a:t>жети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атам</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жашап</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өткөн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адамдын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киндик</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кан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тамган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жерин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аташат</a:t>
            </a:r>
            <a:r>
              <a:rPr lang="ru-RU" sz="2400" dirty="0">
                <a:solidFill>
                  <a:prstClr val="black"/>
                </a:solidFill>
                <a:latin typeface="Times New Roman" panose="02020603050405020304" pitchFamily="18" charset="0"/>
                <a:cs typeface="Times New Roman" panose="02020603050405020304" pitchFamily="18" charset="0"/>
              </a:rPr>
              <a:t>. Ар </a:t>
            </a:r>
            <a:r>
              <a:rPr lang="ru-RU" sz="2400" dirty="0" err="1">
                <a:solidFill>
                  <a:prstClr val="black"/>
                </a:solidFill>
                <a:latin typeface="Times New Roman" panose="02020603050405020304" pitchFamily="18" charset="0"/>
                <a:cs typeface="Times New Roman" panose="02020603050405020304" pitchFamily="18" charset="0"/>
              </a:rPr>
              <a:t>бирибиздин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туулуп</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өскөн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тарбия</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көргөн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агарып</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көгөргөн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жерибиз</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элибиз</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коомубуз</a:t>
            </a:r>
            <a:r>
              <a:rPr lang="ru-RU" sz="2400" dirty="0">
                <a:solidFill>
                  <a:prstClr val="black"/>
                </a:solidFill>
                <a:latin typeface="Times New Roman" panose="02020603050405020304" pitchFamily="18" charset="0"/>
                <a:cs typeface="Times New Roman" panose="02020603050405020304" pitchFamily="18" charset="0"/>
              </a:rPr>
              <a:t> – </a:t>
            </a:r>
            <a:r>
              <a:rPr lang="ru-RU" sz="2400" dirty="0" err="1">
                <a:solidFill>
                  <a:prstClr val="black"/>
                </a:solidFill>
                <a:latin typeface="Times New Roman" panose="02020603050405020304" pitchFamily="18" charset="0"/>
                <a:cs typeface="Times New Roman" panose="02020603050405020304" pitchFamily="18" charset="0"/>
              </a:rPr>
              <a:t>бул</a:t>
            </a:r>
            <a:r>
              <a:rPr lang="ru-RU" sz="2400" dirty="0">
                <a:solidFill>
                  <a:prstClr val="black"/>
                </a:solidFill>
                <a:latin typeface="Times New Roman" panose="02020603050405020304" pitchFamily="18" charset="0"/>
                <a:cs typeface="Times New Roman" panose="02020603050405020304" pitchFamily="18" charset="0"/>
              </a:rPr>
              <a:t> Мекен. </a:t>
            </a:r>
            <a:r>
              <a:rPr lang="ru-RU" sz="2400" dirty="0" err="1">
                <a:solidFill>
                  <a:prstClr val="black"/>
                </a:solidFill>
                <a:latin typeface="Times New Roman" panose="02020603050405020304" pitchFamily="18" charset="0"/>
                <a:cs typeface="Times New Roman" panose="02020603050405020304" pitchFamily="18" charset="0"/>
              </a:rPr>
              <a:t>Камкор</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атабыздын</a:t>
            </a:r>
            <a:r>
              <a:rPr lang="ru-RU" sz="2400" dirty="0">
                <a:solidFill>
                  <a:prstClr val="black"/>
                </a:solidFill>
                <a:latin typeface="Times New Roman" panose="02020603050405020304" pitchFamily="18" charset="0"/>
                <a:cs typeface="Times New Roman" panose="02020603050405020304" pitchFamily="18" charset="0"/>
              </a:rPr>
              <a:t>, он ай </a:t>
            </a:r>
            <a:r>
              <a:rPr lang="ru-RU" sz="2400" dirty="0" err="1">
                <a:solidFill>
                  <a:prstClr val="black"/>
                </a:solidFill>
                <a:latin typeface="Times New Roman" panose="02020603050405020304" pitchFamily="18" charset="0"/>
                <a:cs typeface="Times New Roman" panose="02020603050405020304" pitchFamily="18" charset="0"/>
              </a:rPr>
              <a:t>көтөрүп</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омурткасы</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сыздап</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төрөгөн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ак</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сүтү</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менен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оозанткан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бешик</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ырын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ырдап</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тилибизди</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чыгарган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карегибиз</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менен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тең</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айланып</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арзуу-тилегин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тилеп</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уядан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учурган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апаларыбыздын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чоң</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энелерибиздин</a:t>
            </a:r>
            <a:r>
              <a:rPr lang="ru-RU" sz="2400" dirty="0">
                <a:solidFill>
                  <a:prstClr val="black"/>
                </a:solidFill>
                <a:latin typeface="Times New Roman" panose="02020603050405020304" pitchFamily="18" charset="0"/>
                <a:cs typeface="Times New Roman" panose="02020603050405020304" pitchFamily="18" charset="0"/>
              </a:rPr>
              <a:t> эли-</a:t>
            </a:r>
            <a:r>
              <a:rPr lang="ru-RU" sz="2400" dirty="0" err="1">
                <a:solidFill>
                  <a:prstClr val="black"/>
                </a:solidFill>
                <a:latin typeface="Times New Roman" panose="02020603050405020304" pitchFamily="18" charset="0"/>
                <a:cs typeface="Times New Roman" panose="02020603050405020304" pitchFamily="18" charset="0"/>
              </a:rPr>
              <a:t>жери</a:t>
            </a:r>
            <a:r>
              <a:rPr lang="ru-RU" sz="2400" dirty="0">
                <a:solidFill>
                  <a:prstClr val="black"/>
                </a:solidFill>
                <a:latin typeface="Times New Roman" panose="02020603050405020304" pitchFamily="18" charset="0"/>
                <a:cs typeface="Times New Roman" panose="02020603050405020304" pitchFamily="18" charset="0"/>
              </a:rPr>
              <a:t>. </a:t>
            </a:r>
          </a:p>
          <a:p>
            <a:pPr marL="0" indent="0" eaLnBrk="1" fontAlgn="auto" hangingPunct="1">
              <a:spcBef>
                <a:spcPts val="0"/>
              </a:spcBef>
              <a:spcAft>
                <a:spcPts val="0"/>
              </a:spcAft>
              <a:buFont typeface="Arial" panose="020B0604020202020204" pitchFamily="34" charset="0"/>
              <a:buNone/>
              <a:defRPr/>
            </a:pPr>
            <a:r>
              <a:rPr lang="ru-RU" sz="2400" dirty="0" err="1">
                <a:solidFill>
                  <a:prstClr val="black"/>
                </a:solidFill>
                <a:latin typeface="Times New Roman" panose="02020603050405020304" pitchFamily="18" charset="0"/>
                <a:cs typeface="Times New Roman" panose="02020603050405020304" pitchFamily="18" charset="0"/>
              </a:rPr>
              <a:t>Мекен</a:t>
            </a:r>
            <a:r>
              <a:rPr lang="ru-RU" sz="2400" dirty="0">
                <a:solidFill>
                  <a:prstClr val="black"/>
                </a:solidFill>
                <a:latin typeface="Times New Roman" panose="02020603050405020304" pitchFamily="18" charset="0"/>
                <a:cs typeface="Times New Roman" panose="02020603050405020304" pitchFamily="18" charset="0"/>
              </a:rPr>
              <a:t> – </a:t>
            </a:r>
            <a:r>
              <a:rPr lang="ru-RU" sz="2400" dirty="0" err="1">
                <a:solidFill>
                  <a:prstClr val="black"/>
                </a:solidFill>
                <a:latin typeface="Times New Roman" panose="02020603050405020304" pitchFamily="18" charset="0"/>
                <a:cs typeface="Times New Roman" panose="02020603050405020304" pitchFamily="18" charset="0"/>
              </a:rPr>
              <a:t>бул</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дүйнөгө</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алып</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келген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бабалардын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мурасы</a:t>
            </a:r>
            <a:r>
              <a:rPr lang="ru-RU" sz="2400" dirty="0">
                <a:solidFill>
                  <a:prstClr val="black"/>
                </a:solidFill>
                <a:latin typeface="Times New Roman" panose="02020603050405020304" pitchFamily="18" charset="0"/>
                <a:cs typeface="Times New Roman" panose="02020603050405020304" pitchFamily="18" charset="0"/>
              </a:rPr>
              <a:t>, ал Кыргызстан </a:t>
            </a:r>
            <a:r>
              <a:rPr lang="ru-RU" sz="2400" dirty="0" err="1">
                <a:solidFill>
                  <a:prstClr val="black"/>
                </a:solidFill>
                <a:latin typeface="Times New Roman" panose="02020603050405020304" pitchFamily="18" charset="0"/>
                <a:cs typeface="Times New Roman" panose="02020603050405020304" pitchFamily="18" charset="0"/>
              </a:rPr>
              <a:t>деп</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жүрөгү</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соккон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жалпы</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калкыбыздыкы</a:t>
            </a:r>
            <a:r>
              <a:rPr lang="ru-RU" sz="2400" dirty="0">
                <a:solidFill>
                  <a:prstClr val="black"/>
                </a:solidFill>
                <a:latin typeface="Times New Roman" panose="02020603050405020304" pitchFamily="18" charset="0"/>
                <a:cs typeface="Times New Roman" panose="02020603050405020304" pitchFamily="18" charset="0"/>
              </a:rPr>
              <a:t>. Бала </a:t>
            </a:r>
            <a:r>
              <a:rPr lang="ru-RU" sz="2400" dirty="0" err="1">
                <a:solidFill>
                  <a:prstClr val="black"/>
                </a:solidFill>
                <a:latin typeface="Times New Roman" panose="02020603050405020304" pitchFamily="18" charset="0"/>
                <a:cs typeface="Times New Roman" panose="02020603050405020304" pitchFamily="18" charset="0"/>
              </a:rPr>
              <a:t>төрөлгөндө</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мамлекет</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тарабынан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анын</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саламаттыгы</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ырыскысы</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камкордукка</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алынат</a:t>
            </a:r>
            <a:r>
              <a:rPr lang="ru-RU" sz="2400" dirty="0">
                <a:solidFill>
                  <a:prstClr val="black"/>
                </a:solidFill>
                <a:latin typeface="Times New Roman" panose="02020603050405020304" pitchFamily="18" charset="0"/>
                <a:cs typeface="Times New Roman" panose="02020603050405020304" pitchFamily="18" charset="0"/>
              </a:rPr>
              <a:t>, тамга </a:t>
            </a:r>
            <a:r>
              <a:rPr lang="ru-RU" sz="2400" dirty="0" err="1">
                <a:solidFill>
                  <a:prstClr val="black"/>
                </a:solidFill>
                <a:latin typeface="Times New Roman" panose="02020603050405020304" pitchFamily="18" charset="0"/>
                <a:cs typeface="Times New Roman" panose="02020603050405020304" pitchFamily="18" charset="0"/>
              </a:rPr>
              <a:t>үйрөтүлөт</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билим</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берилет</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ж.б</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Ошондуктан</a:t>
            </a:r>
            <a:r>
              <a:rPr lang="ru-RU" sz="2400" dirty="0">
                <a:solidFill>
                  <a:prstClr val="black"/>
                </a:solidFill>
                <a:latin typeface="Times New Roman" panose="02020603050405020304" pitchFamily="18" charset="0"/>
                <a:cs typeface="Times New Roman" panose="02020603050405020304" pitchFamily="18" charset="0"/>
              </a:rPr>
              <a:t> ар </a:t>
            </a:r>
            <a:r>
              <a:rPr lang="ru-RU" sz="2400" dirty="0" err="1">
                <a:solidFill>
                  <a:prstClr val="black"/>
                </a:solidFill>
                <a:latin typeface="Times New Roman" panose="02020603050405020304" pitchFamily="18" charset="0"/>
                <a:cs typeface="Times New Roman" panose="02020603050405020304" pitchFamily="18" charset="0"/>
              </a:rPr>
              <a:t>бир</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жарандын</a:t>
            </a:r>
            <a:r>
              <a:rPr lang="ru-RU" sz="2400" dirty="0">
                <a:solidFill>
                  <a:prstClr val="black"/>
                </a:solidFill>
                <a:latin typeface="Times New Roman" panose="02020603050405020304" pitchFamily="18" charset="0"/>
                <a:cs typeface="Times New Roman" panose="02020603050405020304" pitchFamily="18" charset="0"/>
              </a:rPr>
              <a:t> Мекен </a:t>
            </a:r>
            <a:r>
              <a:rPr lang="ru-RU" sz="2400" dirty="0" err="1">
                <a:solidFill>
                  <a:prstClr val="black"/>
                </a:solidFill>
                <a:latin typeface="Times New Roman" panose="02020603050405020304" pitchFamily="18" charset="0"/>
                <a:cs typeface="Times New Roman" panose="02020603050405020304" pitchFamily="18" charset="0"/>
              </a:rPr>
              <a:t>алдында</a:t>
            </a:r>
            <a:r>
              <a:rPr lang="ru-RU" sz="2400" dirty="0">
                <a:solidFill>
                  <a:prstClr val="black"/>
                </a:solidFill>
                <a:latin typeface="Times New Roman" panose="02020603050405020304" pitchFamily="18" charset="0"/>
                <a:cs typeface="Times New Roman" panose="02020603050405020304" pitchFamily="18" charset="0"/>
              </a:rPr>
              <a:t> </a:t>
            </a:r>
            <a:r>
              <a:rPr lang="ru-RU" sz="2400" dirty="0" err="1">
                <a:solidFill>
                  <a:prstClr val="black"/>
                </a:solidFill>
                <a:latin typeface="Times New Roman" panose="02020603050405020304" pitchFamily="18" charset="0"/>
                <a:cs typeface="Times New Roman" panose="02020603050405020304" pitchFamily="18" charset="0"/>
              </a:rPr>
              <a:t>милдети</a:t>
            </a:r>
            <a:r>
              <a:rPr lang="ru-RU" sz="2400" dirty="0">
                <a:solidFill>
                  <a:prstClr val="black"/>
                </a:solidFill>
                <a:latin typeface="Times New Roman" panose="02020603050405020304" pitchFamily="18" charset="0"/>
                <a:cs typeface="Times New Roman" panose="02020603050405020304" pitchFamily="18" charset="0"/>
              </a:rPr>
              <a:t> бар. </a:t>
            </a:r>
          </a:p>
          <a:p>
            <a:pPr eaLnBrk="1" fontAlgn="auto" hangingPunct="1">
              <a:spcAft>
                <a:spcPts val="0"/>
              </a:spcAft>
              <a:defRPr/>
            </a:pPr>
            <a:endParaRPr lang="ru-RU"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Содержимое 2">
            <a:extLst>
              <a:ext uri="{FF2B5EF4-FFF2-40B4-BE49-F238E27FC236}">
                <a16:creationId xmlns:a16="http://schemas.microsoft.com/office/drawing/2014/main" id="{96954B2C-09A9-979C-5ECC-378229BB5B9A}"/>
              </a:ext>
            </a:extLst>
          </p:cNvPr>
          <p:cNvSpPr>
            <a:spLocks noGrp="1"/>
          </p:cNvSpPr>
          <p:nvPr>
            <p:ph idx="1"/>
          </p:nvPr>
        </p:nvSpPr>
        <p:spPr>
          <a:xfrm>
            <a:off x="428625" y="163513"/>
            <a:ext cx="8229600" cy="4895850"/>
          </a:xfrm>
        </p:spPr>
        <p:txBody>
          <a:bodyPr rtlCol="0">
            <a:normAutofit/>
          </a:bodyPr>
          <a:lstStyle/>
          <a:p>
            <a:pPr marL="0" indent="0" eaLnBrk="1" fontAlgn="auto" hangingPunct="1">
              <a:spcBef>
                <a:spcPts val="0"/>
              </a:spcBef>
              <a:spcAft>
                <a:spcPts val="0"/>
              </a:spcAft>
              <a:buFont typeface="Arial" panose="020B0604020202020204" pitchFamily="34" charset="0"/>
              <a:buNone/>
              <a:defRPr/>
            </a:pPr>
            <a:r>
              <a:rPr lang="ru-RU" sz="2200" dirty="0">
                <a:solidFill>
                  <a:prstClr val="black"/>
                </a:solidFill>
                <a:latin typeface="Times New Roman" panose="02020603050405020304" pitchFamily="18" charset="0"/>
                <a:cs typeface="Times New Roman" panose="02020603050405020304" pitchFamily="18" charset="0"/>
              </a:rPr>
              <a:t>Мекен </a:t>
            </a:r>
            <a:r>
              <a:rPr lang="ru-RU" sz="2200" dirty="0" err="1">
                <a:solidFill>
                  <a:prstClr val="black"/>
                </a:solidFill>
                <a:latin typeface="Times New Roman" panose="02020603050405020304" pitchFamily="18" charset="0"/>
                <a:cs typeface="Times New Roman" panose="02020603050405020304" pitchFamily="18" charset="0"/>
              </a:rPr>
              <a:t>деп</a:t>
            </a:r>
            <a:r>
              <a:rPr lang="ru-RU" sz="2200" dirty="0">
                <a:solidFill>
                  <a:prstClr val="black"/>
                </a:solidFill>
                <a:latin typeface="Times New Roman" panose="02020603050405020304" pitchFamily="18" charset="0"/>
                <a:cs typeface="Times New Roman" panose="02020603050405020304" pitchFamily="18" charset="0"/>
              </a:rPr>
              <a:t> – </a:t>
            </a:r>
            <a:r>
              <a:rPr lang="ru-RU" sz="2200" dirty="0" err="1">
                <a:solidFill>
                  <a:prstClr val="black"/>
                </a:solidFill>
                <a:latin typeface="Times New Roman" panose="02020603050405020304" pitchFamily="18" charset="0"/>
                <a:cs typeface="Times New Roman" panose="02020603050405020304" pitchFamily="18" charset="0"/>
              </a:rPr>
              <a:t>жети</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атам</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жашап</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өткөн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адамдын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киндик</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кан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тамган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жерин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аташат</a:t>
            </a:r>
            <a:r>
              <a:rPr lang="ru-RU" sz="2200" dirty="0">
                <a:solidFill>
                  <a:prstClr val="black"/>
                </a:solidFill>
                <a:latin typeface="Times New Roman" panose="02020603050405020304" pitchFamily="18" charset="0"/>
                <a:cs typeface="Times New Roman" panose="02020603050405020304" pitchFamily="18" charset="0"/>
              </a:rPr>
              <a:t>. Ар </a:t>
            </a:r>
            <a:r>
              <a:rPr lang="ru-RU" sz="2200" dirty="0" err="1">
                <a:solidFill>
                  <a:prstClr val="black"/>
                </a:solidFill>
                <a:latin typeface="Times New Roman" panose="02020603050405020304" pitchFamily="18" charset="0"/>
                <a:cs typeface="Times New Roman" panose="02020603050405020304" pitchFamily="18" charset="0"/>
              </a:rPr>
              <a:t>бирибиздин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туулуп</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өскөн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тарбия</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көргөн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агарып</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көгөргөн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жерибиз</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элибиз</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коомубуз</a:t>
            </a:r>
            <a:r>
              <a:rPr lang="ru-RU" sz="2200" dirty="0">
                <a:solidFill>
                  <a:prstClr val="black"/>
                </a:solidFill>
                <a:latin typeface="Times New Roman" panose="02020603050405020304" pitchFamily="18" charset="0"/>
                <a:cs typeface="Times New Roman" panose="02020603050405020304" pitchFamily="18" charset="0"/>
              </a:rPr>
              <a:t> – </a:t>
            </a:r>
            <a:r>
              <a:rPr lang="ru-RU" sz="2200" dirty="0" err="1">
                <a:solidFill>
                  <a:prstClr val="black"/>
                </a:solidFill>
                <a:latin typeface="Times New Roman" panose="02020603050405020304" pitchFamily="18" charset="0"/>
                <a:cs typeface="Times New Roman" panose="02020603050405020304" pitchFamily="18" charset="0"/>
              </a:rPr>
              <a:t>бул</a:t>
            </a:r>
            <a:r>
              <a:rPr lang="ru-RU" sz="2200" dirty="0">
                <a:solidFill>
                  <a:prstClr val="black"/>
                </a:solidFill>
                <a:latin typeface="Times New Roman" panose="02020603050405020304" pitchFamily="18" charset="0"/>
                <a:cs typeface="Times New Roman" panose="02020603050405020304" pitchFamily="18" charset="0"/>
              </a:rPr>
              <a:t> Мекен. </a:t>
            </a:r>
            <a:r>
              <a:rPr lang="ru-RU" sz="2200" dirty="0" err="1">
                <a:solidFill>
                  <a:prstClr val="black"/>
                </a:solidFill>
                <a:latin typeface="Times New Roman" panose="02020603050405020304" pitchFamily="18" charset="0"/>
                <a:cs typeface="Times New Roman" panose="02020603050405020304" pitchFamily="18" charset="0"/>
              </a:rPr>
              <a:t>Камкор</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атабыздын</a:t>
            </a:r>
            <a:r>
              <a:rPr lang="ru-RU" sz="2200" dirty="0">
                <a:solidFill>
                  <a:prstClr val="black"/>
                </a:solidFill>
                <a:latin typeface="Times New Roman" panose="02020603050405020304" pitchFamily="18" charset="0"/>
                <a:cs typeface="Times New Roman" panose="02020603050405020304" pitchFamily="18" charset="0"/>
              </a:rPr>
              <a:t>, он ай </a:t>
            </a:r>
            <a:r>
              <a:rPr lang="ru-RU" sz="2200" dirty="0" err="1">
                <a:solidFill>
                  <a:prstClr val="black"/>
                </a:solidFill>
                <a:latin typeface="Times New Roman" panose="02020603050405020304" pitchFamily="18" charset="0"/>
                <a:cs typeface="Times New Roman" panose="02020603050405020304" pitchFamily="18" charset="0"/>
              </a:rPr>
              <a:t>көтөрүп</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омурткасы</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сыздап</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төрөгөн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ак</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сүтү</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менен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оозанткан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бешик</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ырын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ырдап</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тилибизди</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чыгарган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карегибиз</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менен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тең</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айланып</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арзуу-тилегин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тилеп</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уядан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учурган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апаларыбыздын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чоң</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энелерибиздин</a:t>
            </a:r>
            <a:r>
              <a:rPr lang="ru-RU" sz="2200" dirty="0">
                <a:solidFill>
                  <a:prstClr val="black"/>
                </a:solidFill>
                <a:latin typeface="Times New Roman" panose="02020603050405020304" pitchFamily="18" charset="0"/>
                <a:cs typeface="Times New Roman" panose="02020603050405020304" pitchFamily="18" charset="0"/>
              </a:rPr>
              <a:t> эли-</a:t>
            </a:r>
            <a:r>
              <a:rPr lang="ru-RU" sz="2200" dirty="0" err="1">
                <a:solidFill>
                  <a:prstClr val="black"/>
                </a:solidFill>
                <a:latin typeface="Times New Roman" panose="02020603050405020304" pitchFamily="18" charset="0"/>
                <a:cs typeface="Times New Roman" panose="02020603050405020304" pitchFamily="18" charset="0"/>
              </a:rPr>
              <a:t>жери</a:t>
            </a:r>
            <a:r>
              <a:rPr lang="ru-RU" sz="2200" dirty="0">
                <a:solidFill>
                  <a:prstClr val="black"/>
                </a:solidFill>
                <a:latin typeface="Times New Roman" panose="02020603050405020304" pitchFamily="18" charset="0"/>
                <a:cs typeface="Times New Roman" panose="02020603050405020304" pitchFamily="18" charset="0"/>
              </a:rPr>
              <a:t>. Мекен – </a:t>
            </a:r>
            <a:r>
              <a:rPr lang="ru-RU" sz="2200" dirty="0" err="1">
                <a:solidFill>
                  <a:prstClr val="black"/>
                </a:solidFill>
                <a:latin typeface="Times New Roman" panose="02020603050405020304" pitchFamily="18" charset="0"/>
                <a:cs typeface="Times New Roman" panose="02020603050405020304" pitchFamily="18" charset="0"/>
              </a:rPr>
              <a:t>бул</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дүйнөгө</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алып</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келген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бабалардын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мурасы</a:t>
            </a:r>
            <a:r>
              <a:rPr lang="ru-RU" sz="2200" dirty="0">
                <a:solidFill>
                  <a:prstClr val="black"/>
                </a:solidFill>
                <a:latin typeface="Times New Roman" panose="02020603050405020304" pitchFamily="18" charset="0"/>
                <a:cs typeface="Times New Roman" panose="02020603050405020304" pitchFamily="18" charset="0"/>
              </a:rPr>
              <a:t>, ал Кыргызстан </a:t>
            </a:r>
            <a:r>
              <a:rPr lang="ru-RU" sz="2200" dirty="0" err="1">
                <a:solidFill>
                  <a:prstClr val="black"/>
                </a:solidFill>
                <a:latin typeface="Times New Roman" panose="02020603050405020304" pitchFamily="18" charset="0"/>
                <a:cs typeface="Times New Roman" panose="02020603050405020304" pitchFamily="18" charset="0"/>
              </a:rPr>
              <a:t>деп</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жүрөгү</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соккон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жалпы</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калкыбыздыкы</a:t>
            </a:r>
            <a:r>
              <a:rPr lang="ru-RU" sz="2200" dirty="0">
                <a:solidFill>
                  <a:prstClr val="black"/>
                </a:solidFill>
                <a:latin typeface="Times New Roman" panose="02020603050405020304" pitchFamily="18" charset="0"/>
                <a:cs typeface="Times New Roman" panose="02020603050405020304" pitchFamily="18" charset="0"/>
              </a:rPr>
              <a:t>. Бала </a:t>
            </a:r>
            <a:r>
              <a:rPr lang="ru-RU" sz="2200" dirty="0" err="1">
                <a:solidFill>
                  <a:prstClr val="black"/>
                </a:solidFill>
                <a:latin typeface="Times New Roman" panose="02020603050405020304" pitchFamily="18" charset="0"/>
                <a:cs typeface="Times New Roman" panose="02020603050405020304" pitchFamily="18" charset="0"/>
              </a:rPr>
              <a:t>төрөлгөндө</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мамлекет</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тарабынан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анын</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саламаттыгы</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ырыскысы</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камкордукка</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алынат</a:t>
            </a:r>
            <a:r>
              <a:rPr lang="ru-RU" sz="2200" dirty="0">
                <a:solidFill>
                  <a:prstClr val="black"/>
                </a:solidFill>
                <a:latin typeface="Times New Roman" panose="02020603050405020304" pitchFamily="18" charset="0"/>
                <a:cs typeface="Times New Roman" panose="02020603050405020304" pitchFamily="18" charset="0"/>
              </a:rPr>
              <a:t>, тамга </a:t>
            </a:r>
            <a:r>
              <a:rPr lang="ru-RU" sz="2200" dirty="0" err="1">
                <a:solidFill>
                  <a:prstClr val="black"/>
                </a:solidFill>
                <a:latin typeface="Times New Roman" panose="02020603050405020304" pitchFamily="18" charset="0"/>
                <a:cs typeface="Times New Roman" panose="02020603050405020304" pitchFamily="18" charset="0"/>
              </a:rPr>
              <a:t>үйрөтүлөт</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билим</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берилет</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ж.б</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Ошондуктан</a:t>
            </a:r>
            <a:r>
              <a:rPr lang="ru-RU" sz="2200" dirty="0">
                <a:solidFill>
                  <a:prstClr val="black"/>
                </a:solidFill>
                <a:latin typeface="Times New Roman" panose="02020603050405020304" pitchFamily="18" charset="0"/>
                <a:cs typeface="Times New Roman" panose="02020603050405020304" pitchFamily="18" charset="0"/>
              </a:rPr>
              <a:t> ар </a:t>
            </a:r>
            <a:r>
              <a:rPr lang="ru-RU" sz="2200" dirty="0" err="1">
                <a:solidFill>
                  <a:prstClr val="black"/>
                </a:solidFill>
                <a:latin typeface="Times New Roman" panose="02020603050405020304" pitchFamily="18" charset="0"/>
                <a:cs typeface="Times New Roman" panose="02020603050405020304" pitchFamily="18" charset="0"/>
              </a:rPr>
              <a:t>бир</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жарандын</a:t>
            </a:r>
            <a:r>
              <a:rPr lang="ru-RU" sz="2200" dirty="0">
                <a:solidFill>
                  <a:prstClr val="black"/>
                </a:solidFill>
                <a:latin typeface="Times New Roman" panose="02020603050405020304" pitchFamily="18" charset="0"/>
                <a:cs typeface="Times New Roman" panose="02020603050405020304" pitchFamily="18" charset="0"/>
              </a:rPr>
              <a:t> Мекен </a:t>
            </a:r>
            <a:r>
              <a:rPr lang="ru-RU" sz="2200" dirty="0" err="1">
                <a:solidFill>
                  <a:prstClr val="black"/>
                </a:solidFill>
                <a:latin typeface="Times New Roman" panose="02020603050405020304" pitchFamily="18" charset="0"/>
                <a:cs typeface="Times New Roman" panose="02020603050405020304" pitchFamily="18" charset="0"/>
              </a:rPr>
              <a:t>алдында</a:t>
            </a:r>
            <a:r>
              <a:rPr lang="ru-RU" sz="2200" dirty="0">
                <a:solidFill>
                  <a:prstClr val="black"/>
                </a:solidFill>
                <a:latin typeface="Times New Roman" panose="02020603050405020304" pitchFamily="18" charset="0"/>
                <a:cs typeface="Times New Roman" panose="02020603050405020304" pitchFamily="18" charset="0"/>
              </a:rPr>
              <a:t> </a:t>
            </a:r>
            <a:r>
              <a:rPr lang="ru-RU" sz="2200" dirty="0" err="1">
                <a:solidFill>
                  <a:prstClr val="black"/>
                </a:solidFill>
                <a:latin typeface="Times New Roman" panose="02020603050405020304" pitchFamily="18" charset="0"/>
                <a:cs typeface="Times New Roman" panose="02020603050405020304" pitchFamily="18" charset="0"/>
              </a:rPr>
              <a:t>милдети</a:t>
            </a:r>
            <a:r>
              <a:rPr lang="ru-RU" sz="2200" dirty="0">
                <a:solidFill>
                  <a:prstClr val="black"/>
                </a:solidFill>
                <a:latin typeface="Times New Roman" panose="02020603050405020304" pitchFamily="18" charset="0"/>
                <a:cs typeface="Times New Roman" panose="02020603050405020304" pitchFamily="18" charset="0"/>
              </a:rPr>
              <a:t> бар. </a:t>
            </a:r>
          </a:p>
          <a:p>
            <a:pPr eaLnBrk="1" fontAlgn="auto" hangingPunct="1">
              <a:spcAft>
                <a:spcPts val="0"/>
              </a:spcAft>
              <a:defRPr/>
            </a:pPr>
            <a:endParaRPr lang="ru-RU" dirty="0"/>
          </a:p>
        </p:txBody>
      </p:sp>
      <p:pic>
        <p:nvPicPr>
          <p:cNvPr id="7171" name="Рисунок 1">
            <a:extLst>
              <a:ext uri="{FF2B5EF4-FFF2-40B4-BE49-F238E27FC236}">
                <a16:creationId xmlns:a16="http://schemas.microsoft.com/office/drawing/2014/main" id="{FFBBE44C-6BFE-C282-A485-B7728F3A22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0100" y="3716338"/>
            <a:ext cx="32400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Прямоугольник 2">
            <a:extLst>
              <a:ext uri="{FF2B5EF4-FFF2-40B4-BE49-F238E27FC236}">
                <a16:creationId xmlns:a16="http://schemas.microsoft.com/office/drawing/2014/main" id="{428BAED5-7EFC-7E34-EC9F-9022F61A859A}"/>
              </a:ext>
            </a:extLst>
          </p:cNvPr>
          <p:cNvSpPr>
            <a:spLocks noChangeArrowheads="1"/>
          </p:cNvSpPr>
          <p:nvPr/>
        </p:nvSpPr>
        <p:spPr bwMode="auto">
          <a:xfrm>
            <a:off x="3811588" y="836613"/>
            <a:ext cx="51847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400" dirty="0" err="1">
                <a:solidFill>
                  <a:srgbClr val="000000"/>
                </a:solidFill>
                <a:latin typeface="Times New Roman" panose="02020603050405020304" pitchFamily="18" charset="0"/>
                <a:cs typeface="Times New Roman" panose="02020603050405020304" pitchFamily="18" charset="0"/>
              </a:rPr>
              <a:t>Ата</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Ж</a:t>
            </a:r>
            <a:r>
              <a:rPr lang="ru-RU" altLang="ru-RU" sz="2400" dirty="0" err="1" smtClean="0">
                <a:solidFill>
                  <a:srgbClr val="000000"/>
                </a:solidFill>
                <a:latin typeface="Times New Roman" panose="02020603050405020304" pitchFamily="18" charset="0"/>
                <a:cs typeface="Times New Roman" panose="02020603050405020304" pitchFamily="18" charset="0"/>
              </a:rPr>
              <a:t>урт</a:t>
            </a: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бул</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ата-эне</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үй</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бүлө</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анан</a:t>
            </a:r>
            <a:r>
              <a:rPr lang="ru-RU" altLang="ru-RU" sz="2400" dirty="0">
                <a:solidFill>
                  <a:srgbClr val="000000"/>
                </a:solidFill>
                <a:latin typeface="Times New Roman" panose="02020603050405020304" pitchFamily="18" charset="0"/>
                <a:cs typeface="Times New Roman" panose="02020603050405020304" pitchFamily="18" charset="0"/>
              </a:rPr>
              <a:t> да </a:t>
            </a:r>
            <a:r>
              <a:rPr lang="ru-RU" altLang="ru-RU" sz="2400" dirty="0" err="1">
                <a:solidFill>
                  <a:srgbClr val="000000"/>
                </a:solidFill>
                <a:latin typeface="Times New Roman" panose="02020603050405020304" pitchFamily="18" charset="0"/>
                <a:cs typeface="Times New Roman" panose="02020603050405020304" pitchFamily="18" charset="0"/>
              </a:rPr>
              <a:t>ачык</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асман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smtClean="0">
                <a:solidFill>
                  <a:srgbClr val="000000"/>
                </a:solidFill>
                <a:latin typeface="Times New Roman" panose="02020603050405020304" pitchFamily="18" charset="0"/>
                <a:cs typeface="Times New Roman" panose="02020603050405020304" pitchFamily="18" charset="0"/>
              </a:rPr>
              <a:t>Демек</a:t>
            </a: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err="1" smtClean="0">
                <a:solidFill>
                  <a:srgbClr val="000000"/>
                </a:solidFill>
                <a:latin typeface="Times New Roman" panose="02020603050405020304" pitchFamily="18" charset="0"/>
                <a:cs typeface="Times New Roman" panose="02020603050405020304" pitchFamily="18" charset="0"/>
              </a:rPr>
              <a:t>Ата</a:t>
            </a: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err="1" smtClean="0">
                <a:solidFill>
                  <a:srgbClr val="000000"/>
                </a:solidFill>
                <a:latin typeface="Times New Roman" panose="02020603050405020304" pitchFamily="18" charset="0"/>
                <a:cs typeface="Times New Roman" panose="02020603050405020304" pitchFamily="18" charset="0"/>
              </a:rPr>
              <a:t>Журттун</a:t>
            </a: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коргоочусу</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болуу</a:t>
            </a:r>
            <a:r>
              <a:rPr lang="ru-RU" altLang="ru-RU" sz="2400" dirty="0">
                <a:solidFill>
                  <a:srgbClr val="000000"/>
                </a:solidFill>
                <a:latin typeface="Times New Roman" panose="02020603050405020304" pitchFamily="18" charset="0"/>
                <a:cs typeface="Times New Roman" panose="02020603050405020304" pitchFamily="18" charset="0"/>
              </a:rPr>
              <a:t> – </a:t>
            </a:r>
            <a:r>
              <a:rPr lang="ru-RU" altLang="ru-RU" sz="2400" dirty="0" err="1">
                <a:solidFill>
                  <a:srgbClr val="000000"/>
                </a:solidFill>
                <a:latin typeface="Times New Roman" panose="02020603050405020304" pitchFamily="18" charset="0"/>
                <a:cs typeface="Times New Roman" panose="02020603050405020304" pitchFamily="18" charset="0"/>
              </a:rPr>
              <a:t>ардактуу</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жана</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жооптуу</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Ошондуктан</a:t>
            </a:r>
            <a:r>
              <a:rPr lang="ru-RU" altLang="ru-RU" sz="2400" dirty="0">
                <a:solidFill>
                  <a:srgbClr val="000000"/>
                </a:solidFill>
                <a:latin typeface="Times New Roman" panose="02020603050405020304" pitchFamily="18" charset="0"/>
                <a:cs typeface="Times New Roman" panose="02020603050405020304" pitchFamily="18" charset="0"/>
              </a:rPr>
              <a:t> ар </a:t>
            </a:r>
            <a:r>
              <a:rPr lang="ru-RU" altLang="ru-RU" sz="2400" dirty="0" err="1">
                <a:solidFill>
                  <a:srgbClr val="000000"/>
                </a:solidFill>
                <a:latin typeface="Times New Roman" panose="02020603050405020304" pitchFamily="18" charset="0"/>
                <a:cs typeface="Times New Roman" panose="02020603050405020304" pitchFamily="18" charset="0"/>
              </a:rPr>
              <a:t>бирибиз</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үчүн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өтө</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ыйык</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болгон</a:t>
            </a:r>
            <a:r>
              <a:rPr lang="ru-RU" altLang="ru-RU" sz="2400" dirty="0">
                <a:solidFill>
                  <a:srgbClr val="000000"/>
                </a:solidFill>
                <a:latin typeface="Times New Roman" panose="02020603050405020304" pitchFamily="18" charset="0"/>
                <a:cs typeface="Times New Roman" panose="02020603050405020304" pitchFamily="18" charset="0"/>
              </a:rPr>
              <a:t> ар-</a:t>
            </a:r>
            <a:r>
              <a:rPr lang="ru-RU" altLang="ru-RU" sz="2400" dirty="0" err="1">
                <a:solidFill>
                  <a:srgbClr val="000000"/>
                </a:solidFill>
                <a:latin typeface="Times New Roman" panose="02020603050405020304" pitchFamily="18" charset="0"/>
                <a:cs typeface="Times New Roman" panose="02020603050405020304" pitchFamily="18" charset="0"/>
              </a:rPr>
              <a:t>намыс</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антка</a:t>
            </a:r>
            <a:r>
              <a:rPr lang="ru-RU" altLang="ru-RU" sz="2400" dirty="0">
                <a:solidFill>
                  <a:srgbClr val="000000"/>
                </a:solidFill>
                <a:latin typeface="Times New Roman" panose="02020603050405020304" pitchFamily="18" charset="0"/>
                <a:cs typeface="Times New Roman" panose="02020603050405020304" pitchFamily="18" charset="0"/>
              </a:rPr>
              <a:t> бек </a:t>
            </a:r>
            <a:r>
              <a:rPr lang="ru-RU" altLang="ru-RU" sz="2400" dirty="0" err="1">
                <a:solidFill>
                  <a:srgbClr val="000000"/>
                </a:solidFill>
                <a:latin typeface="Times New Roman" panose="02020603050405020304" pitchFamily="18" charset="0"/>
                <a:cs typeface="Times New Roman" panose="02020603050405020304" pitchFamily="18" charset="0"/>
              </a:rPr>
              <a:t>туруу</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Мекенди</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сүйө</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билүү</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деген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түшүнүктөрдү</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муундан-муунга</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ата</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мурасы</a:t>
            </a:r>
            <a:r>
              <a:rPr lang="ru-RU" altLang="ru-RU" sz="2400" dirty="0">
                <a:solidFill>
                  <a:srgbClr val="000000"/>
                </a:solidFill>
                <a:latin typeface="Times New Roman" panose="02020603050405020304" pitchFamily="18" charset="0"/>
                <a:cs typeface="Times New Roman" panose="02020603050405020304" pitchFamily="18" charset="0"/>
              </a:rPr>
              <a:t> катары </a:t>
            </a:r>
            <a:r>
              <a:rPr lang="ru-RU" altLang="ru-RU" sz="2400" dirty="0" err="1">
                <a:solidFill>
                  <a:srgbClr val="000000"/>
                </a:solidFill>
                <a:latin typeface="Times New Roman" panose="02020603050405020304" pitchFamily="18" charset="0"/>
                <a:cs typeface="Times New Roman" panose="02020603050405020304" pitchFamily="18" charset="0"/>
              </a:rPr>
              <a:t>өткөрүп</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келет</a:t>
            </a:r>
            <a:r>
              <a:rPr lang="ru-RU" altLang="ru-RU" sz="2400" dirty="0">
                <a:solidFill>
                  <a:srgbClr val="000000"/>
                </a:solidFill>
                <a:latin typeface="Times New Roman" panose="02020603050405020304" pitchFamily="18" charset="0"/>
                <a:cs typeface="Times New Roman" panose="02020603050405020304" pitchFamily="18" charset="0"/>
              </a:rPr>
              <a:t>. Ар </a:t>
            </a:r>
            <a:r>
              <a:rPr lang="ru-RU" altLang="ru-RU" sz="2400" dirty="0" err="1">
                <a:solidFill>
                  <a:srgbClr val="000000"/>
                </a:solidFill>
                <a:latin typeface="Times New Roman" panose="02020603050405020304" pitchFamily="18" charset="0"/>
                <a:cs typeface="Times New Roman" panose="02020603050405020304" pitchFamily="18" charset="0"/>
              </a:rPr>
              <a:t>бир</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жаран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үчүн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smtClean="0">
                <a:solidFill>
                  <a:srgbClr val="000000"/>
                </a:solidFill>
                <a:latin typeface="Times New Roman" panose="02020603050405020304" pitchFamily="18" charset="0"/>
                <a:cs typeface="Times New Roman" panose="02020603050405020304" pitchFamily="18" charset="0"/>
              </a:rPr>
              <a:t>Ата</a:t>
            </a: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err="1" smtClean="0">
                <a:solidFill>
                  <a:srgbClr val="000000"/>
                </a:solidFill>
                <a:latin typeface="Times New Roman" panose="02020603050405020304" pitchFamily="18" charset="0"/>
                <a:cs typeface="Times New Roman" panose="02020603050405020304" pitchFamily="18" charset="0"/>
              </a:rPr>
              <a:t>Журттун</a:t>
            </a: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кызыкчылыгын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коргоодон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өткөн</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ыйык</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жана</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акыйкат</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милдет</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err="1">
                <a:solidFill>
                  <a:srgbClr val="000000"/>
                </a:solidFill>
                <a:latin typeface="Times New Roman" panose="02020603050405020304" pitchFamily="18" charset="0"/>
                <a:cs typeface="Times New Roman" panose="02020603050405020304" pitchFamily="18" charset="0"/>
              </a:rPr>
              <a:t>жок</a:t>
            </a:r>
            <a:r>
              <a:rPr lang="ru-RU" altLang="ru-RU" sz="2400" dirty="0">
                <a:solidFill>
                  <a:srgbClr val="000000"/>
                </a:solidFill>
                <a:latin typeface="Times New Roman" panose="02020603050405020304" pitchFamily="18" charset="0"/>
                <a:cs typeface="Times New Roman" panose="02020603050405020304" pitchFamily="18" charset="0"/>
              </a:rPr>
              <a:t>.</a:t>
            </a:r>
            <a:endParaRPr lang="ru-RU" altLang="ru-RU" sz="2400" dirty="0">
              <a:latin typeface="Times New Roman" panose="02020603050405020304" pitchFamily="18" charset="0"/>
              <a:cs typeface="Times New Roman" panose="02020603050405020304" pitchFamily="18" charset="0"/>
            </a:endParaRPr>
          </a:p>
        </p:txBody>
      </p:sp>
      <p:pic>
        <p:nvPicPr>
          <p:cNvPr id="8195" name="Рисунок 1">
            <a:extLst>
              <a:ext uri="{FF2B5EF4-FFF2-40B4-BE49-F238E27FC236}">
                <a16:creationId xmlns:a16="http://schemas.microsoft.com/office/drawing/2014/main" id="{E4A85968-D746-A89D-8F34-3499805C82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79838"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Содержимое 2">
            <a:extLst>
              <a:ext uri="{FF2B5EF4-FFF2-40B4-BE49-F238E27FC236}">
                <a16:creationId xmlns:a16="http://schemas.microsoft.com/office/drawing/2014/main" id="{D00C7814-088F-CE29-7EF0-FF7207D61982}"/>
              </a:ext>
            </a:extLst>
          </p:cNvPr>
          <p:cNvSpPr>
            <a:spLocks noGrp="1"/>
          </p:cNvSpPr>
          <p:nvPr>
            <p:ph idx="1"/>
          </p:nvPr>
        </p:nvSpPr>
        <p:spPr>
          <a:xfrm>
            <a:off x="1619250" y="188913"/>
            <a:ext cx="7524750" cy="5786437"/>
          </a:xfrm>
        </p:spPr>
        <p:txBody>
          <a:bodyPr/>
          <a:lstStyle/>
          <a:p>
            <a:pPr marL="0" indent="0" eaLnBrk="1" hangingPunct="1">
              <a:buFont typeface="Arial" panose="020B0604020202020204" pitchFamily="34" charset="0"/>
              <a:buNone/>
            </a:pPr>
            <a:r>
              <a:rPr lang="ru-RU" altLang="ru-RU"/>
              <a:t>	</a:t>
            </a:r>
          </a:p>
        </p:txBody>
      </p:sp>
      <p:sp>
        <p:nvSpPr>
          <p:cNvPr id="8195" name="Прямоугольник 1">
            <a:extLst>
              <a:ext uri="{FF2B5EF4-FFF2-40B4-BE49-F238E27FC236}">
                <a16:creationId xmlns:a16="http://schemas.microsoft.com/office/drawing/2014/main" id="{1B6D9132-9BB8-5C65-7F90-8CF82FD7B1B3}"/>
              </a:ext>
            </a:extLst>
          </p:cNvPr>
          <p:cNvSpPr>
            <a:spLocks noChangeArrowheads="1"/>
          </p:cNvSpPr>
          <p:nvPr/>
        </p:nvSpPr>
        <p:spPr bwMode="auto">
          <a:xfrm>
            <a:off x="3995738" y="127000"/>
            <a:ext cx="4951412"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ru-RU" altLang="ru-RU" sz="2250" dirty="0">
                <a:latin typeface="Times New Roman" panose="02020603050405020304" pitchFamily="18" charset="0"/>
                <a:cs typeface="Times New Roman" panose="02020603050405020304" pitchFamily="18" charset="0"/>
              </a:rPr>
              <a:t>Мен </a:t>
            </a:r>
            <a:r>
              <a:rPr lang="ru-RU" altLang="ru-RU" sz="2250" dirty="0" err="1">
                <a:latin typeface="Times New Roman" panose="02020603050405020304" pitchFamily="18" charset="0"/>
                <a:cs typeface="Times New Roman" panose="02020603050405020304" pitchFamily="18" charset="0"/>
              </a:rPr>
              <a:t>мекенчилмин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патриотмун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улутумдун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күйөрманымын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деген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сөздүн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маанисин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түшүнөбүзбү</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Мекенчилдик</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улутту</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сүйүү</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татыктуу</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жаран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болуу</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канчалык</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оор</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татаал</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ошол</a:t>
            </a:r>
            <a:r>
              <a:rPr lang="ru-RU" altLang="ru-RU" sz="2250" dirty="0">
                <a:latin typeface="Times New Roman" panose="02020603050405020304" pitchFamily="18" charset="0"/>
                <a:cs typeface="Times New Roman" panose="02020603050405020304" pitchFamily="18" charset="0"/>
              </a:rPr>
              <a:t> эле </a:t>
            </a:r>
            <a:r>
              <a:rPr lang="ru-RU" altLang="ru-RU" sz="2250" dirty="0" err="1">
                <a:latin typeface="Times New Roman" panose="02020603050405020304" pitchFamily="18" charset="0"/>
                <a:cs typeface="Times New Roman" panose="02020603050405020304" pitchFamily="18" charset="0"/>
              </a:rPr>
              <a:t>мезгилде</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сыймыктуу</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милдет</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экенин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аңдайбызбы</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Адамдын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Мекен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алдында</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төө</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көтөргүс</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жоопкерчилиги</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болуш</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керек</a:t>
            </a:r>
            <a:r>
              <a:rPr lang="ru-RU" altLang="ru-RU" sz="2250" dirty="0">
                <a:latin typeface="Times New Roman" panose="02020603050405020304" pitchFamily="18" charset="0"/>
                <a:cs typeface="Times New Roman" panose="02020603050405020304" pitchFamily="18" charset="0"/>
              </a:rPr>
              <a:t>, бирок </a:t>
            </a:r>
            <a:r>
              <a:rPr lang="ru-RU" altLang="ru-RU" sz="2250" dirty="0" err="1">
                <a:latin typeface="Times New Roman" panose="02020603050405020304" pitchFamily="18" charset="0"/>
                <a:cs typeface="Times New Roman" panose="02020603050405020304" pitchFamily="18" charset="0"/>
              </a:rPr>
              <a:t>аны</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элдин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баары</a:t>
            </a:r>
            <a:r>
              <a:rPr lang="ru-RU" altLang="ru-RU" sz="2250" dirty="0">
                <a:latin typeface="Times New Roman" panose="02020603050405020304" pitchFamily="18" charset="0"/>
                <a:cs typeface="Times New Roman" panose="02020603050405020304" pitchFamily="18" charset="0"/>
              </a:rPr>
              <a:t> эле </a:t>
            </a:r>
            <a:r>
              <a:rPr lang="ru-RU" altLang="ru-RU" sz="2250" dirty="0" err="1">
                <a:latin typeface="Times New Roman" panose="02020603050405020304" pitchFamily="18" charset="0"/>
                <a:cs typeface="Times New Roman" panose="02020603050405020304" pitchFamily="18" charset="0"/>
              </a:rPr>
              <a:t>түшүнө</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бербейт</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Ошондуктан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сөз</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менен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иш</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асман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менен</a:t>
            </a:r>
            <a:r>
              <a:rPr lang="ru-RU" altLang="ru-RU" sz="2250" dirty="0">
                <a:latin typeface="Times New Roman" panose="02020603050405020304" pitchFamily="18" charset="0"/>
                <a:cs typeface="Times New Roman" panose="02020603050405020304" pitchFamily="18" charset="0"/>
              </a:rPr>
              <a:t> жердей </a:t>
            </a:r>
            <a:r>
              <a:rPr lang="ru-RU" altLang="ru-RU" sz="2250" dirty="0" err="1">
                <a:latin typeface="Times New Roman" panose="02020603050405020304" pitchFamily="18" charset="0"/>
                <a:cs typeface="Times New Roman" panose="02020603050405020304" pitchFamily="18" charset="0"/>
              </a:rPr>
              <a:t>ажырымга</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айланып</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кеткен</a:t>
            </a:r>
            <a:r>
              <a:rPr lang="ru-RU" altLang="ru-RU" sz="2250" dirty="0">
                <a:latin typeface="Times New Roman" panose="02020603050405020304" pitchFamily="18" charset="0"/>
                <a:cs typeface="Times New Roman" panose="02020603050405020304" pitchFamily="18" charset="0"/>
              </a:rPr>
              <a:t>. </a:t>
            </a:r>
          </a:p>
          <a:p>
            <a:pPr eaLnBrk="1" fontAlgn="auto" hangingPunct="1">
              <a:spcBef>
                <a:spcPts val="0"/>
              </a:spcBef>
              <a:spcAft>
                <a:spcPts val="0"/>
              </a:spcAft>
              <a:defRPr/>
            </a:pPr>
            <a:r>
              <a:rPr lang="ru-RU" altLang="ru-RU" sz="2250" dirty="0" err="1">
                <a:latin typeface="Times New Roman" panose="02020603050405020304" pitchFamily="18" charset="0"/>
                <a:cs typeface="Times New Roman" panose="02020603050405020304" pitchFamily="18" charset="0"/>
              </a:rPr>
              <a:t>Мекенчилдик</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адамдан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руханий</a:t>
            </a:r>
            <a:r>
              <a:rPr lang="ru-RU" altLang="ru-RU" sz="2250" dirty="0">
                <a:latin typeface="Times New Roman" panose="02020603050405020304" pitchFamily="18" charset="0"/>
                <a:cs typeface="Times New Roman" panose="02020603050405020304" pitchFamily="18" charset="0"/>
              </a:rPr>
              <a:t> да, </a:t>
            </a:r>
            <a:r>
              <a:rPr lang="ru-RU" altLang="ru-RU" sz="2250" dirty="0" err="1">
                <a:latin typeface="Times New Roman" panose="02020603050405020304" pitchFamily="18" charset="0"/>
                <a:cs typeface="Times New Roman" panose="02020603050405020304" pitchFamily="18" charset="0"/>
              </a:rPr>
              <a:t>эмоционалдык</a:t>
            </a:r>
            <a:r>
              <a:rPr lang="ru-RU" altLang="ru-RU" sz="2250" dirty="0">
                <a:latin typeface="Times New Roman" panose="02020603050405020304" pitchFamily="18" charset="0"/>
                <a:cs typeface="Times New Roman" panose="02020603050405020304" pitchFamily="18" charset="0"/>
              </a:rPr>
              <a:t> да, </a:t>
            </a:r>
            <a:r>
              <a:rPr lang="ru-RU" altLang="ru-RU" sz="2250" dirty="0" err="1">
                <a:latin typeface="Times New Roman" panose="02020603050405020304" pitchFamily="18" charset="0"/>
                <a:cs typeface="Times New Roman" panose="02020603050405020304" pitchFamily="18" charset="0"/>
              </a:rPr>
              <a:t>физикалык</a:t>
            </a:r>
            <a:r>
              <a:rPr lang="ru-RU" altLang="ru-RU" sz="2250" dirty="0">
                <a:latin typeface="Times New Roman" panose="02020603050405020304" pitchFamily="18" charset="0"/>
                <a:cs typeface="Times New Roman" panose="02020603050405020304" pitchFamily="18" charset="0"/>
              </a:rPr>
              <a:t> да, </a:t>
            </a:r>
            <a:r>
              <a:rPr lang="ru-RU" altLang="ru-RU" sz="2250" dirty="0" err="1">
                <a:latin typeface="Times New Roman" panose="02020603050405020304" pitchFamily="18" charset="0"/>
                <a:cs typeface="Times New Roman" panose="02020603050405020304" pitchFamily="18" charset="0"/>
              </a:rPr>
              <a:t>интеллектуалдык</a:t>
            </a:r>
            <a:r>
              <a:rPr lang="ru-RU" altLang="ru-RU" sz="2250" dirty="0">
                <a:latin typeface="Times New Roman" panose="02020603050405020304" pitchFamily="18" charset="0"/>
                <a:cs typeface="Times New Roman" panose="02020603050405020304" pitchFamily="18" charset="0"/>
              </a:rPr>
              <a:t> да </a:t>
            </a:r>
            <a:r>
              <a:rPr lang="ru-RU" altLang="ru-RU" sz="2250" dirty="0" err="1">
                <a:latin typeface="Times New Roman" panose="02020603050405020304" pitchFamily="18" charset="0"/>
                <a:cs typeface="Times New Roman" panose="02020603050405020304" pitchFamily="18" charset="0"/>
              </a:rPr>
              <a:t>туура</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таалим-тарбияны</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чоң</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даярдыктан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өтүүнү</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талап</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кылат</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Мекенчилдик</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сөз</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менен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эмес</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иш</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менен</a:t>
            </a:r>
            <a:r>
              <a:rPr lang="ru-RU" altLang="ru-RU" sz="2250" dirty="0">
                <a:latin typeface="Times New Roman" panose="02020603050405020304" pitchFamily="18" charset="0"/>
                <a:cs typeface="Times New Roman" panose="02020603050405020304" pitchFamily="18" charset="0"/>
              </a:rPr>
              <a:t> </a:t>
            </a:r>
            <a:r>
              <a:rPr lang="ru-RU" altLang="ru-RU" sz="2250" dirty="0" err="1">
                <a:latin typeface="Times New Roman" panose="02020603050405020304" pitchFamily="18" charset="0"/>
                <a:cs typeface="Times New Roman" panose="02020603050405020304" pitchFamily="18" charset="0"/>
              </a:rPr>
              <a:t>аныкталат</a:t>
            </a:r>
            <a:r>
              <a:rPr lang="ru-RU" altLang="ru-RU" sz="2250" dirty="0">
                <a:latin typeface="Times New Roman" panose="02020603050405020304" pitchFamily="18" charset="0"/>
                <a:cs typeface="Times New Roman" panose="02020603050405020304" pitchFamily="18" charset="0"/>
              </a:rPr>
              <a:t>.</a:t>
            </a:r>
          </a:p>
        </p:txBody>
      </p:sp>
      <p:pic>
        <p:nvPicPr>
          <p:cNvPr id="9220" name="Рисунок 1">
            <a:extLst>
              <a:ext uri="{FF2B5EF4-FFF2-40B4-BE49-F238E27FC236}">
                <a16:creationId xmlns:a16="http://schemas.microsoft.com/office/drawing/2014/main" id="{4C5D4335-F781-286F-903C-D302A3B6EE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70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2" name="Picture 2" descr="Картинка 53 из 5778">
            <a:extLst>
              <a:ext uri="{FF2B5EF4-FFF2-40B4-BE49-F238E27FC236}">
                <a16:creationId xmlns:a16="http://schemas.microsoft.com/office/drawing/2014/main" id="{D68C0378-9390-DBF2-3493-AB3D82908F2F}"/>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69088" y="4324350"/>
            <a:ext cx="2190750" cy="2533650"/>
          </a:xfrm>
          <a:prstGeom prst="rect">
            <a:avLst/>
          </a:prstGeom>
          <a:noFill/>
          <a:ln>
            <a:noFill/>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Прямоугольник 1">
            <a:extLst>
              <a:ext uri="{FF2B5EF4-FFF2-40B4-BE49-F238E27FC236}">
                <a16:creationId xmlns:a16="http://schemas.microsoft.com/office/drawing/2014/main" id="{EDF4B41A-D6F7-9843-47F6-AE5E8AE50E18}"/>
              </a:ext>
            </a:extLst>
          </p:cNvPr>
          <p:cNvSpPr>
            <a:spLocks noChangeArrowheads="1"/>
          </p:cNvSpPr>
          <p:nvPr/>
        </p:nvSpPr>
        <p:spPr bwMode="auto">
          <a:xfrm>
            <a:off x="179388" y="327025"/>
            <a:ext cx="54102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ru-RU" altLang="ru-RU" sz="2400">
                <a:latin typeface="Times New Roman" panose="02020603050405020304" pitchFamily="18" charset="0"/>
                <a:cs typeface="Times New Roman" panose="02020603050405020304" pitchFamily="18" charset="0"/>
              </a:rPr>
              <a:t>Мекенчилдикти ар ким алган таалим-тарбиясына, аң-сезиминин жана билим көрөңгөсүнүн деңгээлине, акыл-жүрөгүнө сиңген дөөлөттөрүнө жараша ар кандай түшүнөт. </a:t>
            </a:r>
          </a:p>
          <a:p>
            <a:pPr eaLnBrk="1" hangingPunct="1"/>
            <a:r>
              <a:rPr lang="ru-RU" altLang="ru-RU" sz="2400">
                <a:latin typeface="Times New Roman" panose="02020603050405020304" pitchFamily="18" charset="0"/>
                <a:cs typeface="Times New Roman" panose="02020603050405020304" pitchFamily="18" charset="0"/>
              </a:rPr>
              <a:t>Алардын бирөөсүнүкүн туура, экинчисин туура эмес деп баалоо кыйын, анткени ар кимдин өз чындыгы бар. </a:t>
            </a:r>
          </a:p>
          <a:p>
            <a:pPr eaLnBrk="1" hangingPunct="1"/>
            <a:r>
              <a:rPr lang="ru-RU" altLang="ru-RU" sz="2400">
                <a:latin typeface="Times New Roman" panose="02020603050405020304" pitchFamily="18" charset="0"/>
                <a:cs typeface="Times New Roman" panose="02020603050405020304" pitchFamily="18" charset="0"/>
              </a:rPr>
              <a:t>Наполеон, Гитлер, Муссолини ж.б. өздөрүн мекенчилмин деп эсептешкен. Алардын “чындыгы” адамзаттын башына түшкөн зор азаптын башаты болгону тарыхта белгилүү</a:t>
            </a:r>
          </a:p>
        </p:txBody>
      </p:sp>
      <p:pic>
        <p:nvPicPr>
          <p:cNvPr id="10244" name="Рисунок 1">
            <a:extLst>
              <a:ext uri="{FF2B5EF4-FFF2-40B4-BE49-F238E27FC236}">
                <a16:creationId xmlns:a16="http://schemas.microsoft.com/office/drawing/2014/main" id="{DD65D7F0-922F-5805-8186-F10A05A96B8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9588" y="4763"/>
            <a:ext cx="35544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TotalTime>
  <Words>673</Words>
  <Application>Microsoft Office PowerPoint</Application>
  <PresentationFormat>Экран (4:3)</PresentationFormat>
  <Paragraphs>25</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Calibri Light</vt:lpstr>
      <vt:lpstr>Times New Roman</vt:lpstr>
      <vt:lpstr>Тема Office</vt:lpstr>
      <vt:lpstr>Презентация PowerPoint</vt:lpstr>
      <vt:lpstr>Окуучулардын Ата Мекенге болгон сүйүүсү козголот.  Эр жигиттерди аскердик милдетин аткарууга, өз Ата  Журтун коргоого даяр болууга тарбияланышат.  Атуулдук, патриоттук сезимдери ойгонот.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«Ата Мекенди коргоо- ар бирибиздин милдетибиз деген темада» эссе жазуу. Ар бириңер чыгармачылыгыңарга жараша тапшырма аткаргыла.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Alina</dc:creator>
  <cp:lastModifiedBy>User</cp:lastModifiedBy>
  <cp:revision>24</cp:revision>
  <dcterms:created xsi:type="dcterms:W3CDTF">2014-01-31T14:11:15Z</dcterms:created>
  <dcterms:modified xsi:type="dcterms:W3CDTF">2024-03-10T03:18:15Z</dcterms:modified>
</cp:coreProperties>
</file>