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2" r:id="rId4"/>
    <p:sldId id="263" r:id="rId5"/>
    <p:sldId id="265" r:id="rId6"/>
    <p:sldId id="264" r:id="rId7"/>
    <p:sldId id="267" r:id="rId8"/>
    <p:sldId id="273" r:id="rId9"/>
    <p:sldId id="275" r:id="rId10"/>
    <p:sldId id="268" r:id="rId11"/>
    <p:sldId id="276" r:id="rId12"/>
    <p:sldId id="270" r:id="rId13"/>
    <p:sldId id="272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59" r:id="rId27"/>
    <p:sldId id="28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D9339-48CC-4501-945A-06C851E8DC4C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8D2E-7D21-4B90-BB27-EE54B9AB1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1500174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cap="none" spc="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23-</a:t>
            </a:r>
            <a:r>
              <a:rPr lang="ky-KG" sz="8800" b="1" cap="none" spc="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сентябрь – </a:t>
            </a:r>
          </a:p>
          <a:p>
            <a:pPr algn="ctr"/>
            <a:r>
              <a:rPr lang="ky-KG" sz="8800" b="1" cap="none" spc="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Мамлекеттик тил күнү </a:t>
            </a:r>
            <a:endParaRPr lang="ru-RU" sz="8800" b="1" cap="none" spc="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642918"/>
            <a:ext cx="74295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y-KG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Конституциялык Мыйзамдын жаңылыктары:</a:t>
            </a:r>
          </a:p>
          <a:p>
            <a:endParaRPr lang="ky-KG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      3-берененин 2-бөлүгү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жөнүндө мыйзамдар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жарандарына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туруктуу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жашаган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чет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өлкөлүк жарандарга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жарандыгы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адамдарга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жайылтылат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2)      4-беренеде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милдеттүү пайдалануу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чөйрөлөрү аныкталган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тактап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айтканда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милдеттүү түрдө колдонулууга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тийиш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экендиги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төмөнкү чөйрөлөр белгиленген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1166843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органдардын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жергиликтүү өз алдынча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башкаруу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органдарынын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менчиктин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бардык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формаларындагы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ишканалардын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мекемелердин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уюмдардын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ишинде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шайлоолорду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референдумдарды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даярдоо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өткөрүү процессинде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сот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өндүрүшүндө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Куралдуу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Күчтөрүндө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укук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коргоо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органдарында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катышуучусу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саналган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аралык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келишимдерди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түзүүдө;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ченемдик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укуктук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актыларды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иштеп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чыгууда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кагаздарын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жүргүзүүдө 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документ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жүгүртүүдө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1285860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органдардын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жергиликтүү өз алдынча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башкаруу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менчиктин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бардык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формаларындагы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мекемелердин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уюмдардын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аталыштарында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географиялык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аталыштарда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топонимика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объекттеринин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аталыштарында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аттарында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товарлар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көрсөтүүлөр жөнүндө маалыматтар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нотариалдык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конторалардын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ишинде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инсандыгын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ырастоочу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документтерди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жол-жоболоштурууда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жарандык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абалдын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актыларын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каттоо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жөнүндө күбөлүктөрдүн бланктарын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даярдоодо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билими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жөнүндө 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(же)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квалификациясы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тууралуу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документтерди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үлгүдөгү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башка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бланктарды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жол-жоболоштурууда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2" y="714357"/>
            <a:ext cx="71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 -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берүү, илим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маданият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чөйрөлөрүндө, телекөрсөтүү 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радиоуктуруу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программаларында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жалпыга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маалымдоо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каражаттарында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китеп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чыгарууда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компьютердик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программалардын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веб-сайттардын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пайдалануучулар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интерфейстеринде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алдындагы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иш-чараларда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жарнама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транспортто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керектөөчүлөрдү тейлөө чөйрөсүндө;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-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мыйзамдарында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башка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чөйрөлөрдө.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1285860"/>
            <a:ext cx="70723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      11-беренеде (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эмес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уюмдардын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аталыштары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биргелешкен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чет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өлкөлүк уюмдардын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аталыштары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тилде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транслитерациялоо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жазылат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жазуу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тамгаларынын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транслитерациясын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колдонуу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эрежелери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саясаты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ыйгарым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укуктуу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тарабынан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бекитилет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0"/>
            <a:ext cx="91948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1214422"/>
            <a:ext cx="7786742" cy="4472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      20-берене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телерадио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уюмдары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үчүн 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тилде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берүүнүн милдеттүү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минималдуу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көлөмү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пайыздан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болбошу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көрсөтүү тартиби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Телекөрсөтүү 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радиоуктуруу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жөнүндө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Мыйзамы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белгиленет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Менчигинин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формасына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карабастан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телерадиокомпаниялар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 берүүлөрүнүн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пайызынан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эмесин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тилде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барышат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(21-берене 2-бөлүк).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1428736"/>
            <a:ext cx="74295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 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китеп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чыгаруу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китеп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жайылтуу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чөйрөсүндөгү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анын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ичинде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көрүү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мүмкүнчүлүгү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чектелген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жеткиликтүү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форматта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(аудио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форматта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Брайл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шрифти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тилге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которууга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чыгарууга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көмөк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көрсөтөт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(23-берене);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857232"/>
            <a:ext cx="63579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6)      32-берене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тилди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билүүгө 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кызматтык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милдеттерин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аткарууда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пайдаланууга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милдеттүү адамдардын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тизмеси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Буларга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төмөнкүлөр кирет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муниципалдык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орундарынын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реестринде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белгиленген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тизмедеги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муниципалдык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кызматчылар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Жогорку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Кеңешинин депутаттары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жергиликтүү кеңештердин депутаттары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Улуттук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банкынын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кызматчылары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    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ички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иштер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башка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укук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коргоо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органдарынын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офицердик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жетектөөчү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орто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жогорку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курамындагы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башка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органдардын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атайын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наамдар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ыйгарылуучу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адамдары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785794"/>
            <a:ext cx="700092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 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ички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иштер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органдарынын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башка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укук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коргоо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органдарынын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атайын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наамдар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ыйгарылуучу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катардагы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сержанттык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старшиналык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курамындагы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   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бардык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менчик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формаларындагы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жайларынын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жетекчилери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кызматкерлери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берүү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мекемелерине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/же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илимий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мекемелерге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чакырылган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илимий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педагогикалык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илимий-педагогикалык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кызматкерлер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же чет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окутуучулары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убактылуу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негизде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иштеп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жаткан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чет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өлкөлүк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жарандардан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жарандыгы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адамдардан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тышкары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педагогикалык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илимий-педагогикалык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илимий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кызматкерлер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1285860"/>
            <a:ext cx="728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муниципалдык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саламаттык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сактоо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мекемелеринин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медициналык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кызматкерлери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жарандары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саналбаган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адамдардан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тышкары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муниципалдык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менчик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формасындагы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ишканалардын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мекемелердин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уюмдардын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кызматкерлери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1714488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cap="none" spc="50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4800" b="1" i="1" cap="none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50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4800" b="1" i="1" cap="none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50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4800" b="1" i="1" cap="none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i="1" cap="none" spc="50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4800" b="1" i="1" cap="none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50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мыйзамынын</a:t>
            </a:r>
            <a:r>
              <a:rPr lang="ru-RU" sz="4800" b="1" i="1" cap="none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50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sz="4800" b="1" i="1" cap="none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none" spc="50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алынганына</a:t>
            </a:r>
            <a:r>
              <a:rPr lang="ru-RU" sz="4800" b="1" i="1" cap="none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34  </a:t>
            </a:r>
            <a:r>
              <a:rPr lang="ru-RU" sz="4800" b="1" i="1" cap="none" spc="50" dirty="0" err="1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4800" b="1" i="1" cap="none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cap="none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928670"/>
            <a:ext cx="75724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Мындан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тышкары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алынган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конституциялык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Мыйзамдын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2-беренеси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расмий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орус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тили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пайдаланылаары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аныкталган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Расмий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тилди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мыйзамдарында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каралган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тартипте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жүзөгө ашырылат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өзүнүн аймагында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жашаган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бардык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этностордун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өкүлдөрүнүн тилдерин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эркин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принцибин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карманат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тилдерди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өнүктүрүү үчүн шарттарды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түзүүгө кепилдик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берет.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эне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сактоо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окуп-үйрөнүү жана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өнүктүрүү үчүн шарттарды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түзүүгө укуктуу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1142984"/>
            <a:ext cx="6984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илимдеринин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доктору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Жеңишбек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Чымановдун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изилдөөсүнө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караганда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мындан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миң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мурун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сүйлөй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баштаган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экен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француз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окумуштуулары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такташыптыр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642919"/>
            <a:ext cx="64294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1950-жылдары </a:t>
            </a:r>
            <a:r>
              <a:rPr lang="ky-KG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 дүйнөдө 12 миң тил болсо, 50 жылда жарымы жок болуп, 2000-жылдары 6528 тил калыптыр. Анын 200дөн ашыгы Европада, 2000ден ашыгы  Азияда , 2000дейи Африкада, 150дөйү Тынч океанда, 1000дейи  Америкада экен. </a:t>
            </a:r>
          </a:p>
          <a:p>
            <a:r>
              <a:rPr lang="ky-KG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 тилдердин ичинен кытай, англис, немис, араб, испан тилдери кеңири тараган. </a:t>
            </a:r>
          </a:p>
          <a:p>
            <a:r>
              <a:rPr lang="ky-KG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Азыркы учурда дүйнөдө эң көп адам сүйлөгөн 10 тил бар. Алар : кытай тилинин пекин диалекти (874млн.адам сүйлөйт), хинди (366 млн.), англис (341млн.), испан (300млн.), бенгал (207 млн.), португал (176 млн.), орус (167 млн.), япон (125 млн.), немис (100 млн.),корей (78 млн.).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1071546"/>
            <a:ext cx="68580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Элдин </a:t>
            </a:r>
            <a:r>
              <a:rPr lang="ky-K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30% жаштары  эне тилинде сүйлөбөй калса  - ал тил жоголуп бараткан тилдин катарына кирет.</a:t>
            </a:r>
          </a:p>
          <a:p>
            <a:r>
              <a:rPr lang="ky-K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 жашап жана ийгиликтүү өнүгүшү үчүн 1 миллиондон ашык адам ар дайым сүйлөп турушу зарыл экен.</a:t>
            </a:r>
          </a:p>
          <a:p>
            <a:endParaRPr lang="ky-KG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Баарынан кызыгы 2миң жылдай өлүү тил катары эсептелген иврит тили (иудаизмдин ыйык тили) кайра “тирилип”, азыркы мезгилде 5 млн.адам сүйлөйт.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1000108"/>
            <a:ext cx="67151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Балдарга </a:t>
            </a:r>
            <a:r>
              <a:rPr lang="ky-K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эне тилин оңой жана тез үйрөтүүнүн  эң бир мыкты каражаты – мультфильм.  Бирок кыргыз телесинде  кыргызча мультфильмдин өтө аздыгы абдан өкүнүчтүү.</a:t>
            </a:r>
          </a:p>
          <a:p>
            <a:endParaRPr lang="ky-KG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Мамлекеттик тилди  өркүндөтүүнүн негизги жолу  балдарды көркөм адабиятты окуганга  үйрөтүү. Бала көркөм адабиятка  кызыгып баштаганда гана  эне тилине болгон сүйүүсү ойгонот.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1214422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Кыргыз </a:t>
            </a:r>
            <a:r>
              <a:rPr lang="ky-KG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болгонуна  сыймыктанган  улуттук  аң-сезим  ойгонгондо  гана тил өнүгө баштайт.</a:t>
            </a:r>
          </a:p>
          <a:p>
            <a:endParaRPr lang="ky-KG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Кыргыз </a:t>
            </a:r>
            <a:r>
              <a:rPr lang="ky-KG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тили – кыргыз элинин гана байлыгы, сыймыктанаар    дөөлөтү.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4290"/>
            <a:ext cx="423021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Кылым сүргөн кыргыз тили,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Кызгалдактай гүлдөсүн,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Жайып тамыр – бутактарын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Жаш арчадай бүрдөсүн, 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Ишкананы  кенен ээлеп, 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Иш кагазда сайрасын,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Көчөлөрдө эркин басып,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Көрнөктөрдө жайнасын.</a:t>
            </a:r>
          </a:p>
          <a:p>
            <a:endParaRPr lang="ky-KG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Бакчалардан байыр алып,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Окуу жайда окулсун,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Тоолуктардын өз  тилинде,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Токтомдору токулсун,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Телеграф, телефондор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Сүйлөп турсун кыргызча,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 Журттун эне тили 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Аралашсын турмушка.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Желбиреген желегиндей,</a:t>
            </a:r>
          </a:p>
          <a:p>
            <a:r>
              <a:rPr lang="ky-KG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Жетсин колу жылдызга! </a:t>
            </a:r>
          </a:p>
          <a:p>
            <a:pPr algn="ctr"/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(Эсенгул Ибраев)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643050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y-KG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Көңүл бурганыңыздарга </a:t>
            </a:r>
          </a:p>
          <a:p>
            <a:pPr algn="ctr"/>
            <a:r>
              <a:rPr lang="ky-KG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рахмат!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857232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y-KG" sz="6000" b="1" cap="none" spc="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500174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1989-жылы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23-сентябрда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ССРинин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Жогорку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Совети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ССРнин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тили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жөнүндө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мыйзамын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андан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тилине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макамын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1285860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тилине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макамынын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берилиши-адилеттүүлүктү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калыбына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келтирүүгө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ошону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бирге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коомдун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руханий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жаңылануусуна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жаңыча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ой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жүгүртүүсүнө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эне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тилдин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кадырын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көтөрүүгө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ташталган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кадам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571480"/>
            <a:ext cx="7000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Ар 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улуттун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негизги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өзгөчөлүктөрүнүн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бири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элдин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элдүүлүгүн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иденттүүлүгүн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аныктаган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тили.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Эгер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улут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жоготсо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бара-бара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элдүүлүгүн жоготот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Андыктан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тилинде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сүйлөп, эне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тилдин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өркүндөшүнө салым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кошуу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атуулунун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ыйык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милдети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1142984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2006-жылы </a:t>
            </a:r>
            <a:r>
              <a:rPr lang="ky-KG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25-мартта Кыргыз Республикасынын Президентине караштуу мамлекеттик тил боюнча  улуттук комиссиянын чечими менен конкурстук негизде мамлекеттик тил гимни кабыл алынган.  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1720" y="357166"/>
            <a:ext cx="561662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гимни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Музыкасы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С.Алтымышовдуку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Сөзү: Б.Алишеровдуку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жаралып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Көкө- Теңир таңынан,</a:t>
            </a: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Адамзаттын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дөөлөтүнө буйруган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түп сөзүнөн элимдин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тили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ай-ааламга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жаңырган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айырма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тили –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жүрөгүм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туу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туткан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тили –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Мекеним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Менин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өлкөм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Кыргызстан!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тили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Журттун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кареги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Биримдиги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күч-кубаты, тиреги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тили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куттуу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элимдин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Көкүрөктө согуп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турган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жүрөгү.</a:t>
            </a: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айырма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ыйык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тутуп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сактайлы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тили бак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таалайдын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кутманы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тили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жаныбыз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туубуз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Журттун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келечеги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таңы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928670"/>
            <a:ext cx="7143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“Кыргыз Республикасынын Мамлекеттик тили жөнүндө” Конституциялылык Мыйзам Кыргыз Республикасынын Жогорку Кеңеши тарабынан 2023-жылдын 31-майында кабыл алынган, ал эми  Кыргыз Республикасынын Президенти Садыр Жапаров  </a:t>
            </a:r>
          </a:p>
          <a:p>
            <a:pPr algn="ctr"/>
            <a:r>
              <a:rPr lang="ky-K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2023-жылдын 17-июлунда  Мыйзамга кол койгон.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амка рамка PNG - AVATAN PL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928670"/>
            <a:ext cx="66437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Ушул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конституциялык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Мыйзам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колдонуунун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саясатын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жүзөгө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ашыруунун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укуктук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негиздерин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өнүктүрүү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шарттарды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түзүүдө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мекемелердин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уюмдардын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жергиликтүү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алдынча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башкаруу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органдарынын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милдеттерин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белгилейт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Республикасынын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мамлекеттик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тилин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колдонууда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жарандардын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укуктарын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камсыз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кылат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253</Words>
  <Application>Microsoft Office PowerPoint</Application>
  <PresentationFormat>Экран (4:3)</PresentationFormat>
  <Paragraphs>103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2023-09-18T04:16:06Z</dcterms:created>
  <dcterms:modified xsi:type="dcterms:W3CDTF">2024-03-10T03:34:09Z</dcterms:modified>
</cp:coreProperties>
</file>